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24384000" cy="13716000"/>
  <p:notesSz cx="6858000" cy="9144000"/>
  <p:defaultTextStyle>
    <a:lvl1pPr algn="ctr" defTabSz="825500">
      <a:defRPr sz="5600">
        <a:latin typeface="Gill Sans"/>
        <a:ea typeface="Gill Sans"/>
        <a:cs typeface="Gill Sans"/>
        <a:sym typeface="Gill Sans"/>
      </a:defRPr>
    </a:lvl1pPr>
    <a:lvl2pPr indent="342900" algn="ctr" defTabSz="825500">
      <a:defRPr sz="5600">
        <a:latin typeface="Gill Sans"/>
        <a:ea typeface="Gill Sans"/>
        <a:cs typeface="Gill Sans"/>
        <a:sym typeface="Gill Sans"/>
      </a:defRPr>
    </a:lvl2pPr>
    <a:lvl3pPr indent="685800" algn="ctr" defTabSz="825500">
      <a:defRPr sz="5600">
        <a:latin typeface="Gill Sans"/>
        <a:ea typeface="Gill Sans"/>
        <a:cs typeface="Gill Sans"/>
        <a:sym typeface="Gill Sans"/>
      </a:defRPr>
    </a:lvl3pPr>
    <a:lvl4pPr indent="1028700" algn="ctr" defTabSz="825500">
      <a:defRPr sz="5600">
        <a:latin typeface="Gill Sans"/>
        <a:ea typeface="Gill Sans"/>
        <a:cs typeface="Gill Sans"/>
        <a:sym typeface="Gill Sans"/>
      </a:defRPr>
    </a:lvl4pPr>
    <a:lvl5pPr indent="1371600" algn="ctr" defTabSz="825500">
      <a:defRPr sz="5600">
        <a:latin typeface="Gill Sans"/>
        <a:ea typeface="Gill Sans"/>
        <a:cs typeface="Gill Sans"/>
        <a:sym typeface="Gill Sans"/>
      </a:defRPr>
    </a:lvl5pPr>
    <a:lvl6pPr indent="1714500" algn="ctr" defTabSz="825500">
      <a:defRPr sz="5600">
        <a:latin typeface="Gill Sans"/>
        <a:ea typeface="Gill Sans"/>
        <a:cs typeface="Gill Sans"/>
        <a:sym typeface="Gill Sans"/>
      </a:defRPr>
    </a:lvl6pPr>
    <a:lvl7pPr indent="2057400" algn="ctr" defTabSz="825500">
      <a:defRPr sz="5600">
        <a:latin typeface="Gill Sans"/>
        <a:ea typeface="Gill Sans"/>
        <a:cs typeface="Gill Sans"/>
        <a:sym typeface="Gill Sans"/>
      </a:defRPr>
    </a:lvl7pPr>
    <a:lvl8pPr indent="2400300" algn="ctr" defTabSz="825500">
      <a:defRPr sz="5600">
        <a:latin typeface="Gill Sans"/>
        <a:ea typeface="Gill Sans"/>
        <a:cs typeface="Gill Sans"/>
        <a:sym typeface="Gill Sans"/>
      </a:defRPr>
    </a:lvl8pPr>
    <a:lvl9pPr indent="2743200" algn="ctr" defTabSz="825500">
      <a:defRPr sz="5600">
        <a:latin typeface="Gill Sans"/>
        <a:ea typeface="Gill Sans"/>
        <a:cs typeface="Gill Sans"/>
        <a:sym typeface="Gill Sans"/>
      </a:defRPr>
    </a:lvl9pPr>
  </p:defaultTextStyle>
  <p:extLst>
    <p:ext uri="{EFAFB233-063F-42B5-8137-9DF3F51BA10A}">
      <p15:sldGuideLst xmlns:p15="http://schemas.microsoft.com/office/powerpoint/2012/main" xmlns="">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Light"/>
          <a:ea typeface="Helvetica Light"/>
          <a:cs typeface="Helvetica Light"/>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Light"/>
          <a:ea typeface="Helvetica Light"/>
          <a:cs typeface="Helvetica Light"/>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Light"/>
          <a:ea typeface="Helvetica Light"/>
          <a:cs typeface="Helvetica Light"/>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Light"/>
          <a:ea typeface="Helvetica Light"/>
          <a:cs typeface="Helvetica Light"/>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
          <a:latin typeface="Gill Sans"/>
          <a:ea typeface="Gill Sans"/>
          <a:cs typeface="Gill Sans"/>
        </a:font>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Col>
    <a:la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lastRow>
    <a:firstRow>
      <a:tcTxStyle b="off" i="off">
        <a:font>
          <a:latin typeface="Gill Sans"/>
          <a:ea typeface="Gill Sans"/>
          <a:cs typeface="Gill Sans"/>
        </a:font>
        <a:srgbClr val="FFFFFF"/>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474" y="-102"/>
      </p:cViewPr>
      <p:guideLst>
        <p:guide orient="horz" pos="4320"/>
        <p:guide pos="76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3" name="Shape 53"/>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54" name="Shape 54"/>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xmlns="" val="1971753299"/>
      </p:ext>
    </p:extLst>
  </p:cSld>
  <p:clrMap bg1="lt1" tx1="dk1" bg2="lt2" tx2="dk2" accent1="accent1" accent2="accent2" accent3="accent3" accent4="accent4" accent5="accent5" accent6="accent6" hlink="hlink" folHlink="folHlink"/>
  <p:notesStyle>
    <a:lvl1pPr defTabSz="825500">
      <a:defRPr sz="3000">
        <a:latin typeface="Lucida Grande"/>
        <a:ea typeface="Lucida Grande"/>
        <a:cs typeface="Lucida Grande"/>
        <a:sym typeface="Lucida Grande"/>
      </a:defRPr>
    </a:lvl1pPr>
    <a:lvl2pPr indent="228600" defTabSz="825500">
      <a:defRPr sz="3000">
        <a:latin typeface="Lucida Grande"/>
        <a:ea typeface="Lucida Grande"/>
        <a:cs typeface="Lucida Grande"/>
        <a:sym typeface="Lucida Grande"/>
      </a:defRPr>
    </a:lvl2pPr>
    <a:lvl3pPr indent="457200" defTabSz="825500">
      <a:defRPr sz="3000">
        <a:latin typeface="Lucida Grande"/>
        <a:ea typeface="Lucida Grande"/>
        <a:cs typeface="Lucida Grande"/>
        <a:sym typeface="Lucida Grande"/>
      </a:defRPr>
    </a:lvl3pPr>
    <a:lvl4pPr indent="685800" defTabSz="825500">
      <a:defRPr sz="3000">
        <a:latin typeface="Lucida Grande"/>
        <a:ea typeface="Lucida Grande"/>
        <a:cs typeface="Lucida Grande"/>
        <a:sym typeface="Lucida Grande"/>
      </a:defRPr>
    </a:lvl4pPr>
    <a:lvl5pPr indent="914400" defTabSz="825500">
      <a:defRPr sz="3000">
        <a:latin typeface="Lucida Grande"/>
        <a:ea typeface="Lucida Grande"/>
        <a:cs typeface="Lucida Grande"/>
        <a:sym typeface="Lucida Grande"/>
      </a:defRPr>
    </a:lvl5pPr>
    <a:lvl6pPr indent="1143000" defTabSz="825500">
      <a:defRPr sz="3000">
        <a:latin typeface="Lucida Grande"/>
        <a:ea typeface="Lucida Grande"/>
        <a:cs typeface="Lucida Grande"/>
        <a:sym typeface="Lucida Grande"/>
      </a:defRPr>
    </a:lvl6pPr>
    <a:lvl7pPr indent="1371600" defTabSz="825500">
      <a:defRPr sz="3000">
        <a:latin typeface="Lucida Grande"/>
        <a:ea typeface="Lucida Grande"/>
        <a:cs typeface="Lucida Grande"/>
        <a:sym typeface="Lucida Grande"/>
      </a:defRPr>
    </a:lvl7pPr>
    <a:lvl8pPr indent="1600200" defTabSz="825500">
      <a:defRPr sz="3000">
        <a:latin typeface="Lucida Grande"/>
        <a:ea typeface="Lucida Grande"/>
        <a:cs typeface="Lucida Grande"/>
        <a:sym typeface="Lucida Grande"/>
      </a:defRPr>
    </a:lvl8pPr>
    <a:lvl9pPr indent="1828800" defTabSz="825500">
      <a:defRPr sz="30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p:bg>
      <p:bgPr>
        <a:solidFill>
          <a:srgbClr val="FFFFFF"/>
        </a:solidFill>
        <a:effectLst/>
      </p:bgPr>
    </p:bg>
    <p:spTree>
      <p:nvGrpSpPr>
        <p:cNvPr id="1" name=""/>
        <p:cNvGrpSpPr/>
        <p:nvPr/>
      </p:nvGrpSpPr>
      <p:grpSpPr>
        <a:xfrm>
          <a:off x="0" y="0"/>
          <a:ext cx="0" cy="0"/>
          <a:chOff x="0" y="0"/>
          <a:chExt cx="0" cy="0"/>
        </a:xfrm>
      </p:grpSpPr>
      <p:sp>
        <p:nvSpPr>
          <p:cNvPr id="23" name="Shape 23"/>
          <p:cNvSpPr/>
          <p:nvPr/>
        </p:nvSpPr>
        <p:spPr>
          <a:xfrm>
            <a:off x="-87513" y="12055490"/>
            <a:ext cx="24533626" cy="1721216"/>
          </a:xfrm>
          <a:prstGeom prst="rect">
            <a:avLst/>
          </a:prstGeom>
          <a:solidFill>
            <a:srgbClr val="F7F7F8"/>
          </a:solidFill>
          <a:ln w="12700">
            <a:miter lim="400000"/>
          </a:ln>
        </p:spPr>
        <p:txBody>
          <a:bodyPr lIns="0" tIns="0" rIns="0" bIns="0" anchor="ctr"/>
          <a:lstStyle/>
          <a:p>
            <a:pPr lvl="0" defTabSz="584200">
              <a:defRPr sz="3900">
                <a:solidFill>
                  <a:srgbClr val="FFFFFF"/>
                </a:solidFill>
                <a:effectLst>
                  <a:outerShdw blurRad="38100" dist="12700" dir="5400000" rotWithShape="0">
                    <a:srgbClr val="000000">
                      <a:alpha val="50000"/>
                    </a:srgbClr>
                  </a:outerShdw>
                </a:effectLst>
              </a:defRPr>
            </a:pPr>
            <a:endParaRPr/>
          </a:p>
        </p:txBody>
      </p:sp>
      <p:sp>
        <p:nvSpPr>
          <p:cNvPr id="24" name="Shape 24"/>
          <p:cNvSpPr>
            <a:spLocks noGrp="1"/>
          </p:cNvSpPr>
          <p:nvPr>
            <p:ph type="title"/>
          </p:nvPr>
        </p:nvSpPr>
        <p:spPr>
          <a:xfrm>
            <a:off x="10584854" y="2305050"/>
            <a:ext cx="13176846" cy="4635500"/>
          </a:xfrm>
          <a:prstGeom prst="rect">
            <a:avLst/>
          </a:prstGeom>
        </p:spPr>
        <p:txBody>
          <a:bodyPr/>
          <a:lstStyle>
            <a:lvl1pPr algn="ctr" defTabSz="825500">
              <a:defRPr sz="11600" b="0">
                <a:solidFill>
                  <a:srgbClr val="444444"/>
                </a:solidFill>
                <a:latin typeface="Colaborate-Light"/>
                <a:ea typeface="Colaborate-Light"/>
                <a:cs typeface="Colaborate-Light"/>
                <a:sym typeface="Colaborate-Light"/>
              </a:defRPr>
            </a:lvl1pPr>
          </a:lstStyle>
          <a:p>
            <a:pPr lvl="0">
              <a:defRPr sz="1800">
                <a:solidFill>
                  <a:srgbClr val="000000"/>
                </a:solidFill>
              </a:defRPr>
            </a:pPr>
            <a:r>
              <a:rPr sz="11600">
                <a:solidFill>
                  <a:srgbClr val="444444"/>
                </a:solidFill>
              </a:rPr>
              <a:t>Title Text</a:t>
            </a:r>
          </a:p>
        </p:txBody>
      </p:sp>
      <p:sp>
        <p:nvSpPr>
          <p:cNvPr id="25" name="Shape 25"/>
          <p:cNvSpPr/>
          <p:nvPr/>
        </p:nvSpPr>
        <p:spPr>
          <a:xfrm>
            <a:off x="-12383466" y="-4819314"/>
            <a:ext cx="24569771" cy="12"/>
          </a:xfrm>
          <a:prstGeom prst="line">
            <a:avLst/>
          </a:prstGeom>
          <a:ln w="12700">
            <a:solidFill>
              <a:srgbClr val="C0C0C0"/>
            </a:solidFill>
            <a:custDash>
              <a:ds d="200000" sp="200000"/>
            </a:custDash>
            <a:miter lim="400000"/>
          </a:ln>
        </p:spPr>
        <p:txBody>
          <a:bodyPr lIns="0" tIns="0" rIns="0" bIns="0" anchor="ctr"/>
          <a:lstStyle/>
          <a:p>
            <a:pPr lvl="0" algn="l" defTabSz="457200">
              <a:defRPr sz="1200">
                <a:latin typeface="Helvetica"/>
                <a:ea typeface="Helvetica"/>
                <a:cs typeface="Helvetica"/>
                <a:sym typeface="Helvetica"/>
              </a:defRPr>
            </a:pPr>
            <a:endParaRPr/>
          </a:p>
        </p:txBody>
      </p:sp>
      <p:sp>
        <p:nvSpPr>
          <p:cNvPr id="26" name="Shape 26"/>
          <p:cNvSpPr/>
          <p:nvPr/>
        </p:nvSpPr>
        <p:spPr>
          <a:xfrm flipV="1">
            <a:off x="148469" y="12058927"/>
            <a:ext cx="24493463" cy="1"/>
          </a:xfrm>
          <a:prstGeom prst="line">
            <a:avLst/>
          </a:prstGeom>
          <a:ln w="25400">
            <a:solidFill>
              <a:srgbClr val="F1F3F4"/>
            </a:solidFill>
            <a:miter lim="400000"/>
          </a:ln>
        </p:spPr>
        <p:txBody>
          <a:bodyPr lIns="0" tIns="0" rIns="0" bIns="0" anchor="ctr"/>
          <a:lstStyle/>
          <a:p>
            <a:pPr lvl="0" defTabSz="584200">
              <a:defRPr sz="4000">
                <a:solidFill>
                  <a:srgbClr val="FFFFFF"/>
                </a:solidFill>
                <a:effectLst>
                  <a:outerShdw blurRad="38100" dist="12700" dir="5400000" rotWithShape="0">
                    <a:srgbClr val="000000">
                      <a:alpha val="50000"/>
                    </a:srgbClr>
                  </a:outerShdw>
                </a:effectLst>
              </a:defRPr>
            </a:pPr>
            <a:endParaRPr/>
          </a:p>
        </p:txBody>
      </p:sp>
      <p:sp>
        <p:nvSpPr>
          <p:cNvPr id="27" name="Shape 27"/>
          <p:cNvSpPr/>
          <p:nvPr/>
        </p:nvSpPr>
        <p:spPr>
          <a:xfrm>
            <a:off x="-74814" y="302366"/>
            <a:ext cx="24533626" cy="1721216"/>
          </a:xfrm>
          <a:prstGeom prst="rect">
            <a:avLst/>
          </a:prstGeom>
          <a:solidFill>
            <a:srgbClr val="F7F7F8"/>
          </a:solidFill>
          <a:ln w="12700">
            <a:miter lim="400000"/>
          </a:ln>
        </p:spPr>
        <p:txBody>
          <a:bodyPr lIns="0" tIns="0" rIns="0" bIns="0" anchor="ctr"/>
          <a:lstStyle/>
          <a:p>
            <a:pPr lvl="0" defTabSz="584200">
              <a:defRPr sz="3900">
                <a:solidFill>
                  <a:srgbClr val="FFFFFF"/>
                </a:solidFill>
                <a:effectLst>
                  <a:outerShdw blurRad="38100" dist="12700" dir="5400000" rotWithShape="0">
                    <a:srgbClr val="000000">
                      <a:alpha val="50000"/>
                    </a:srgbClr>
                  </a:outerShdw>
                </a:effectLst>
              </a:defRPr>
            </a:pPr>
            <a:endParaRPr/>
          </a:p>
        </p:txBody>
      </p:sp>
      <p:sp>
        <p:nvSpPr>
          <p:cNvPr id="28" name="Shape 28"/>
          <p:cNvSpPr/>
          <p:nvPr/>
        </p:nvSpPr>
        <p:spPr>
          <a:xfrm flipV="1">
            <a:off x="-67432" y="2017874"/>
            <a:ext cx="24493464" cy="1"/>
          </a:xfrm>
          <a:prstGeom prst="line">
            <a:avLst/>
          </a:prstGeom>
          <a:ln w="25400">
            <a:solidFill>
              <a:srgbClr val="F1F3F4"/>
            </a:solidFill>
            <a:miter lim="400000"/>
          </a:ln>
        </p:spPr>
        <p:txBody>
          <a:bodyPr lIns="0" tIns="0" rIns="0" bIns="0" anchor="ctr"/>
          <a:lstStyle/>
          <a:p>
            <a:pPr lvl="0" defTabSz="584200">
              <a:defRPr sz="4000">
                <a:solidFill>
                  <a:srgbClr val="FFFFFF"/>
                </a:solidFill>
                <a:effectLst>
                  <a:outerShdw blurRad="38100" dist="12700" dir="5400000" rotWithShape="0">
                    <a:srgbClr val="000000">
                      <a:alpha val="50000"/>
                    </a:srgbClr>
                  </a:outerShdw>
                </a:effectLst>
              </a:defRPr>
            </a:pPr>
            <a:endParaRPr/>
          </a:p>
        </p:txBody>
      </p:sp>
      <p:sp>
        <p:nvSpPr>
          <p:cNvPr id="29" name="Shape 29"/>
          <p:cNvSpPr/>
          <p:nvPr/>
        </p:nvSpPr>
        <p:spPr>
          <a:xfrm flipV="1">
            <a:off x="-54732" y="290674"/>
            <a:ext cx="24493464" cy="1"/>
          </a:xfrm>
          <a:prstGeom prst="line">
            <a:avLst/>
          </a:prstGeom>
          <a:ln w="25400">
            <a:solidFill>
              <a:srgbClr val="F1F3F4"/>
            </a:solidFill>
            <a:miter lim="400000"/>
          </a:ln>
        </p:spPr>
        <p:txBody>
          <a:bodyPr lIns="0" tIns="0" rIns="0" bIns="0" anchor="ctr"/>
          <a:lstStyle/>
          <a:p>
            <a:pPr lvl="0" defTabSz="584200">
              <a:defRPr sz="4000">
                <a:solidFill>
                  <a:srgbClr val="FFFFFF"/>
                </a:solidFill>
                <a:effectLst>
                  <a:outerShdw blurRad="38100" dist="12700" dir="5400000" rotWithShape="0">
                    <a:srgbClr val="000000">
                      <a:alpha val="50000"/>
                    </a:srgbClr>
                  </a:outerShdw>
                </a:effectLst>
              </a:defRPr>
            </a:pPr>
            <a:endParaRPr/>
          </a:p>
        </p:txBody>
      </p:sp>
      <p:grpSp>
        <p:nvGrpSpPr>
          <p:cNvPr id="35" name="Group 35"/>
          <p:cNvGrpSpPr/>
          <p:nvPr/>
        </p:nvGrpSpPr>
        <p:grpSpPr>
          <a:xfrm>
            <a:off x="20573891" y="12623998"/>
            <a:ext cx="2774969" cy="609601"/>
            <a:chOff x="0" y="0"/>
            <a:chExt cx="2774968" cy="609600"/>
          </a:xfrm>
        </p:grpSpPr>
        <p:pic>
          <p:nvPicPr>
            <p:cNvPr id="30" name="2.png"/>
            <p:cNvPicPr/>
            <p:nvPr/>
          </p:nvPicPr>
          <p:blipFill>
            <a:blip r:embed="rId2" cstate="print">
              <a:extLst/>
            </a:blip>
            <a:stretch>
              <a:fillRect/>
            </a:stretch>
          </p:blipFill>
          <p:spPr>
            <a:xfrm>
              <a:off x="1612900" y="25399"/>
              <a:ext cx="635000" cy="558801"/>
            </a:xfrm>
            <a:prstGeom prst="rect">
              <a:avLst/>
            </a:prstGeom>
            <a:ln w="12700" cap="flat">
              <a:noFill/>
              <a:miter lim="400000"/>
            </a:ln>
            <a:effectLst/>
          </p:spPr>
        </p:pic>
        <p:pic>
          <p:nvPicPr>
            <p:cNvPr id="31" name="3.png"/>
            <p:cNvPicPr/>
            <p:nvPr/>
          </p:nvPicPr>
          <p:blipFill>
            <a:blip r:embed="rId3" cstate="print">
              <a:extLst/>
            </a:blip>
            <a:stretch>
              <a:fillRect/>
            </a:stretch>
          </p:blipFill>
          <p:spPr>
            <a:xfrm>
              <a:off x="2139968" y="12699"/>
              <a:ext cx="635001" cy="558801"/>
            </a:xfrm>
            <a:prstGeom prst="rect">
              <a:avLst/>
            </a:prstGeom>
            <a:ln w="12700" cap="flat">
              <a:noFill/>
              <a:miter lim="400000"/>
            </a:ln>
            <a:effectLst/>
          </p:spPr>
        </p:pic>
        <p:pic>
          <p:nvPicPr>
            <p:cNvPr id="32" name="5.png"/>
            <p:cNvPicPr/>
            <p:nvPr/>
          </p:nvPicPr>
          <p:blipFill>
            <a:blip r:embed="rId4" cstate="print">
              <a:extLst/>
            </a:blip>
            <a:stretch>
              <a:fillRect/>
            </a:stretch>
          </p:blipFill>
          <p:spPr>
            <a:xfrm>
              <a:off x="0" y="6349"/>
              <a:ext cx="635000" cy="571501"/>
            </a:xfrm>
            <a:prstGeom prst="rect">
              <a:avLst/>
            </a:prstGeom>
            <a:ln w="12700" cap="flat">
              <a:noFill/>
              <a:miter lim="400000"/>
            </a:ln>
            <a:effectLst/>
          </p:spPr>
        </p:pic>
        <p:pic>
          <p:nvPicPr>
            <p:cNvPr id="33" name="6.png"/>
            <p:cNvPicPr/>
            <p:nvPr/>
          </p:nvPicPr>
          <p:blipFill>
            <a:blip r:embed="rId5" cstate="print">
              <a:extLst/>
            </a:blip>
            <a:stretch>
              <a:fillRect/>
            </a:stretch>
          </p:blipFill>
          <p:spPr>
            <a:xfrm>
              <a:off x="1076334" y="44450"/>
              <a:ext cx="635001" cy="546100"/>
            </a:xfrm>
            <a:prstGeom prst="rect">
              <a:avLst/>
            </a:prstGeom>
            <a:ln w="12700" cap="flat">
              <a:noFill/>
              <a:miter lim="400000"/>
            </a:ln>
            <a:effectLst/>
          </p:spPr>
        </p:pic>
        <p:pic>
          <p:nvPicPr>
            <p:cNvPr id="34" name="7.png"/>
            <p:cNvPicPr/>
            <p:nvPr/>
          </p:nvPicPr>
          <p:blipFill>
            <a:blip r:embed="rId6" cstate="print">
              <a:extLst/>
            </a:blip>
            <a:stretch>
              <a:fillRect/>
            </a:stretch>
          </p:blipFill>
          <p:spPr>
            <a:xfrm>
              <a:off x="552450" y="0"/>
              <a:ext cx="635000" cy="609600"/>
            </a:xfrm>
            <a:prstGeom prst="rect">
              <a:avLst/>
            </a:prstGeom>
            <a:ln w="12700" cap="flat">
              <a:noFill/>
              <a:miter lim="400000"/>
            </a:ln>
            <a:effectLst/>
          </p:spPr>
        </p:pic>
      </p:grpSp>
      <p:pic>
        <p:nvPicPr>
          <p:cNvPr id="7170" name="Picture 2" descr="Z:\Marketing\Logos\2015 Company Logo\Digilent-Logo2015-color-400.png"/>
          <p:cNvPicPr>
            <a:picLocks noChangeAspect="1" noChangeArrowheads="1"/>
          </p:cNvPicPr>
          <p:nvPr userDrawn="1"/>
        </p:nvPicPr>
        <p:blipFill>
          <a:blip r:embed="rId7" cstate="print"/>
          <a:srcRect/>
          <a:stretch>
            <a:fillRect/>
          </a:stretch>
        </p:blipFill>
        <p:spPr bwMode="auto">
          <a:xfrm>
            <a:off x="457200" y="12649200"/>
            <a:ext cx="3810000" cy="600075"/>
          </a:xfrm>
          <a:prstGeom prst="rect">
            <a:avLst/>
          </a:prstGeom>
          <a:noFill/>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42" name="Shape 42"/>
          <p:cNvSpPr>
            <a:spLocks noGrp="1"/>
          </p:cNvSpPr>
          <p:nvPr>
            <p:ph type="title"/>
          </p:nvPr>
        </p:nvSpPr>
        <p:spPr>
          <a:prstGeom prst="rect">
            <a:avLst/>
          </a:prstGeom>
        </p:spPr>
        <p:txBody>
          <a:bodyPr/>
          <a:lstStyle/>
          <a:p>
            <a:pPr lvl="0">
              <a:defRPr sz="1800" b="0">
                <a:solidFill>
                  <a:srgbClr val="000000"/>
                </a:solidFill>
              </a:defRPr>
            </a:pPr>
            <a:r>
              <a:rPr sz="7400" b="1">
                <a:solidFill>
                  <a:srgbClr val="176036"/>
                </a:solidFill>
              </a:rPr>
              <a:t>Title Text</a:t>
            </a:r>
          </a:p>
        </p:txBody>
      </p:sp>
      <p:sp>
        <p:nvSpPr>
          <p:cNvPr id="43" name="Shape 43"/>
          <p:cNvSpPr>
            <a:spLocks noGrp="1"/>
          </p:cNvSpPr>
          <p:nvPr>
            <p:ph type="body" idx="1"/>
          </p:nvPr>
        </p:nvSpPr>
        <p:spPr>
          <a:prstGeom prst="rect">
            <a:avLst/>
          </a:prstGeom>
        </p:spPr>
        <p:txBody>
          <a:bodyPr/>
          <a:lstStyle/>
          <a:p>
            <a:pPr lvl="0">
              <a:defRPr sz="1800"/>
            </a:pPr>
            <a:r>
              <a:rPr sz="8400"/>
              <a:t>Body Level One</a:t>
            </a:r>
          </a:p>
          <a:p>
            <a:pPr lvl="1">
              <a:defRPr sz="1800"/>
            </a:pPr>
            <a:r>
              <a:rPr sz="8400"/>
              <a:t>Body Level Two</a:t>
            </a:r>
          </a:p>
          <a:p>
            <a:pPr lvl="2">
              <a:defRPr sz="1800"/>
            </a:pPr>
            <a:r>
              <a:rPr sz="8400"/>
              <a:t>Body Level Three</a:t>
            </a:r>
          </a:p>
          <a:p>
            <a:pPr lvl="3">
              <a:defRPr sz="1800"/>
            </a:pPr>
            <a:r>
              <a:rPr sz="8400"/>
              <a:t>Body Level Four</a:t>
            </a:r>
          </a:p>
          <a:p>
            <a:pPr lvl="4">
              <a:defRPr sz="1800"/>
            </a:pPr>
            <a:r>
              <a:rPr sz="840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er">
    <p:bg>
      <p:bgPr>
        <a:solidFill>
          <a:srgbClr val="08341B"/>
        </a:solidFill>
        <a:effectLst/>
      </p:bgPr>
    </p:bg>
    <p:spTree>
      <p:nvGrpSpPr>
        <p:cNvPr id="1" name=""/>
        <p:cNvGrpSpPr/>
        <p:nvPr/>
      </p:nvGrpSpPr>
      <p:grpSpPr>
        <a:xfrm>
          <a:off x="0" y="0"/>
          <a:ext cx="0" cy="0"/>
          <a:chOff x="0" y="0"/>
          <a:chExt cx="0" cy="0"/>
        </a:xfrm>
      </p:grpSpPr>
      <p:sp>
        <p:nvSpPr>
          <p:cNvPr id="45" name="Shape 45"/>
          <p:cNvSpPr>
            <a:spLocks noGrp="1"/>
          </p:cNvSpPr>
          <p:nvPr>
            <p:ph type="title"/>
          </p:nvPr>
        </p:nvSpPr>
        <p:spPr>
          <a:xfrm>
            <a:off x="4833937" y="4536281"/>
            <a:ext cx="14716126" cy="4643438"/>
          </a:xfrm>
          <a:prstGeom prst="rect">
            <a:avLst/>
          </a:prstGeom>
        </p:spPr>
        <p:txBody>
          <a:bodyPr anchor="ctr"/>
          <a:lstStyle>
            <a:lvl1pPr algn="ctr">
              <a:defRPr sz="11200">
                <a:solidFill>
                  <a:srgbClr val="FFFFFF"/>
                </a:solidFill>
              </a:defRPr>
            </a:lvl1pPr>
          </a:lstStyle>
          <a:p>
            <a:pPr lvl="0">
              <a:defRPr sz="1800" b="0">
                <a:solidFill>
                  <a:srgbClr val="000000"/>
                </a:solidFill>
              </a:defRPr>
            </a:pPr>
            <a:r>
              <a:rPr sz="11200" b="1">
                <a:solidFill>
                  <a:srgbClr val="FFFFFF"/>
                </a:solidFill>
              </a:rPr>
              <a:t>Title Text</a:t>
            </a:r>
          </a:p>
        </p:txBody>
      </p:sp>
      <p:pic>
        <p:nvPicPr>
          <p:cNvPr id="46" name="image3.jpg"/>
          <p:cNvPicPr/>
          <p:nvPr/>
        </p:nvPicPr>
        <p:blipFill>
          <a:blip r:embed="rId2" cstate="print">
            <a:extLst/>
          </a:blip>
          <a:stretch>
            <a:fillRect/>
          </a:stretch>
        </p:blipFill>
        <p:spPr>
          <a:xfrm>
            <a:off x="3048000" y="12675163"/>
            <a:ext cx="18288003" cy="1031382"/>
          </a:xfrm>
          <a:prstGeom prst="rect">
            <a:avLst/>
          </a:prstGeom>
          <a:ln w="12700">
            <a:miter lim="400000"/>
          </a:ln>
          <a:effectLst>
            <a:outerShdw blurRad="355600" dir="20090706" rotWithShape="0">
              <a:srgbClr val="000000">
                <a:alpha val="70000"/>
              </a:srgbClr>
            </a:outerShdw>
          </a:effectLst>
        </p:spPr>
      </p:pic>
      <p:sp>
        <p:nvSpPr>
          <p:cNvPr id="47" name="Shape 47"/>
          <p:cNvSpPr/>
          <p:nvPr/>
        </p:nvSpPr>
        <p:spPr>
          <a:xfrm>
            <a:off x="3558514" y="12984711"/>
            <a:ext cx="2836597" cy="490249"/>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lvl1pPr defTabSz="584200">
              <a:defRPr sz="2400">
                <a:solidFill>
                  <a:srgbClr val="B6B6B6"/>
                </a:solidFill>
                <a:latin typeface="Helvetica Neue UltraLight"/>
                <a:ea typeface="Helvetica Neue UltraLight"/>
                <a:cs typeface="Helvetica Neue UltraLight"/>
                <a:sym typeface="Helvetica Neue UltraLight"/>
              </a:defRPr>
            </a:lvl1pPr>
          </a:lstStyle>
          <a:p>
            <a:pPr lvl="0">
              <a:defRPr sz="1800">
                <a:solidFill>
                  <a:srgbClr val="000000"/>
                </a:solidFill>
              </a:defRPr>
            </a:pPr>
            <a:r>
              <a:rPr sz="2400">
                <a:solidFill>
                  <a:srgbClr val="B6B6B6"/>
                </a:solidFill>
              </a:rPr>
              <a:t>INTERNAL AUDIENCE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49" name="Shape 49"/>
          <p:cNvSpPr>
            <a:spLocks noGrp="1"/>
          </p:cNvSpPr>
          <p:nvPr>
            <p:ph type="title"/>
          </p:nvPr>
        </p:nvSpPr>
        <p:spPr>
          <a:xfrm>
            <a:off x="3983385" y="65598"/>
            <a:ext cx="15609096" cy="3036096"/>
          </a:xfrm>
          <a:prstGeom prst="rect">
            <a:avLst/>
          </a:prstGeom>
        </p:spPr>
        <p:txBody>
          <a:bodyPr anchor="ctr"/>
          <a:lstStyle>
            <a:lvl1pPr>
              <a:defRPr sz="8400" b="0">
                <a:solidFill>
                  <a:srgbClr val="000000"/>
                </a:solidFill>
                <a:latin typeface="Exo DemiBold"/>
                <a:ea typeface="Exo DemiBold"/>
                <a:cs typeface="Exo DemiBold"/>
                <a:sym typeface="Exo DemiBold"/>
              </a:defRPr>
            </a:lvl1pPr>
          </a:lstStyle>
          <a:p>
            <a:pPr lvl="0">
              <a:defRPr sz="1800"/>
            </a:pPr>
            <a:r>
              <a:rPr sz="8400"/>
              <a:t>Title Text</a:t>
            </a:r>
          </a:p>
        </p:txBody>
      </p:sp>
      <p:sp>
        <p:nvSpPr>
          <p:cNvPr id="50" name="Shape 50"/>
          <p:cNvSpPr>
            <a:spLocks noGrp="1"/>
          </p:cNvSpPr>
          <p:nvPr>
            <p:ph type="body" idx="1"/>
          </p:nvPr>
        </p:nvSpPr>
        <p:spPr>
          <a:xfrm>
            <a:off x="4188515" y="2262474"/>
            <a:ext cx="15198835" cy="2618384"/>
          </a:xfrm>
          <a:prstGeom prst="rect">
            <a:avLst/>
          </a:prstGeom>
        </p:spPr>
        <p:txBody>
          <a:bodyPr anchor="ctr"/>
          <a:lstStyle>
            <a:lvl1pPr marL="543277" indent="-543277">
              <a:buSzPct val="75000"/>
              <a:buChar char="•"/>
              <a:defRPr sz="4400">
                <a:latin typeface="Exo ExtraLight"/>
                <a:ea typeface="Exo ExtraLight"/>
                <a:cs typeface="Exo ExtraLight"/>
                <a:sym typeface="Exo ExtraLight"/>
              </a:defRPr>
            </a:lvl1pPr>
            <a:lvl2pPr marL="987777" indent="-543277">
              <a:buSzPct val="75000"/>
              <a:buChar char="•"/>
              <a:defRPr sz="4400">
                <a:latin typeface="Exo ExtraLight"/>
                <a:ea typeface="Exo ExtraLight"/>
                <a:cs typeface="Exo ExtraLight"/>
                <a:sym typeface="Exo ExtraLight"/>
              </a:defRPr>
            </a:lvl2pPr>
            <a:lvl3pPr marL="1432277" indent="-543277">
              <a:buSzPct val="75000"/>
              <a:buChar char="•"/>
              <a:defRPr sz="4400">
                <a:latin typeface="Exo ExtraLight"/>
                <a:ea typeface="Exo ExtraLight"/>
                <a:cs typeface="Exo ExtraLight"/>
                <a:sym typeface="Exo ExtraLight"/>
              </a:defRPr>
            </a:lvl3pPr>
            <a:lvl4pPr marL="1876777" indent="-543277">
              <a:buSzPct val="75000"/>
              <a:buChar char="•"/>
              <a:defRPr sz="4400">
                <a:latin typeface="Exo ExtraLight"/>
                <a:ea typeface="Exo ExtraLight"/>
                <a:cs typeface="Exo ExtraLight"/>
                <a:sym typeface="Exo ExtraLight"/>
              </a:defRPr>
            </a:lvl4pPr>
            <a:lvl5pPr marL="2321277" indent="-543277">
              <a:buSzPct val="75000"/>
              <a:buChar char="•"/>
              <a:defRPr sz="4400">
                <a:latin typeface="Exo ExtraLight"/>
                <a:ea typeface="Exo ExtraLight"/>
                <a:cs typeface="Exo ExtraLight"/>
                <a:sym typeface="Exo ExtraLight"/>
              </a:defRPr>
            </a:lvl5pPr>
          </a:lstStyle>
          <a:p>
            <a:pPr lvl="0">
              <a:defRPr sz="1800"/>
            </a:pPr>
            <a:r>
              <a:rPr sz="4400"/>
              <a:t>Body Level One</a:t>
            </a:r>
          </a:p>
          <a:p>
            <a:pPr lvl="1">
              <a:defRPr sz="1800"/>
            </a:pPr>
            <a:r>
              <a:rPr sz="4400"/>
              <a:t>Body Level Two</a:t>
            </a:r>
          </a:p>
          <a:p>
            <a:pPr lvl="2">
              <a:defRPr sz="1800"/>
            </a:pPr>
            <a:r>
              <a:rPr sz="4400"/>
              <a:t>Body Level Three</a:t>
            </a:r>
          </a:p>
          <a:p>
            <a:pPr lvl="3">
              <a:defRPr sz="1800"/>
            </a:pPr>
            <a:r>
              <a:rPr sz="4400"/>
              <a:t>Body Level Four</a:t>
            </a:r>
          </a:p>
          <a:p>
            <a:pPr lvl="4">
              <a:defRPr sz="1800"/>
            </a:pPr>
            <a:r>
              <a:rPr sz="4400"/>
              <a:t>Body Level Five</a:t>
            </a:r>
          </a:p>
        </p:txBody>
      </p:sp>
      <p:pic>
        <p:nvPicPr>
          <p:cNvPr id="51" name="image3.jpg"/>
          <p:cNvPicPr/>
          <p:nvPr/>
        </p:nvPicPr>
        <p:blipFill>
          <a:blip r:embed="rId2" cstate="print">
            <a:extLst/>
          </a:blip>
          <a:stretch>
            <a:fillRect/>
          </a:stretch>
        </p:blipFill>
        <p:spPr>
          <a:xfrm>
            <a:off x="3048000" y="12683064"/>
            <a:ext cx="18288003" cy="1031381"/>
          </a:xfrm>
          <a:prstGeom prst="rect">
            <a:avLst/>
          </a:prstGeom>
          <a:ln w="12700">
            <a:miter lim="400000"/>
          </a:ln>
          <a:effectLst>
            <a:outerShdw blurRad="355600" dist="177800" dir="20959218" rotWithShape="0">
              <a:srgbClr val="000000">
                <a:alpha val="70000"/>
              </a:srgbClr>
            </a:outerShdw>
          </a:effectLst>
        </p:spPr>
      </p:pic>
      <p:sp>
        <p:nvSpPr>
          <p:cNvPr id="52" name="Shape 52"/>
          <p:cNvSpPr/>
          <p:nvPr/>
        </p:nvSpPr>
        <p:spPr>
          <a:xfrm>
            <a:off x="3558514" y="12984711"/>
            <a:ext cx="2836597" cy="490249"/>
          </a:xfrm>
          <a:prstGeom prst="rect">
            <a:avLst/>
          </a:prstGeom>
          <a:ln w="12700">
            <a:miter lim="400000"/>
          </a:ln>
          <a:extLst>
            <a:ext uri="{C572A759-6A51-4108-AA02-DFA0A04FC94B}">
              <ma14:wrappingTextBoxFlag xmlns="" xmlns:ma14="http://schemas.microsoft.com/office/mac/drawingml/2011/main" val="1"/>
            </a:ext>
          </a:extLst>
        </p:spPr>
        <p:txBody>
          <a:bodyPr wrap="none" lIns="71437" tIns="71437" rIns="71437" bIns="71437" anchor="ctr">
            <a:spAutoFit/>
          </a:bodyPr>
          <a:lstStyle>
            <a:lvl1pPr defTabSz="584200">
              <a:defRPr sz="2400">
                <a:solidFill>
                  <a:srgbClr val="B6B6B6"/>
                </a:solidFill>
                <a:latin typeface="Helvetica Neue UltraLight"/>
                <a:ea typeface="Helvetica Neue UltraLight"/>
                <a:cs typeface="Helvetica Neue UltraLight"/>
                <a:sym typeface="Helvetica Neue UltraLight"/>
              </a:defRPr>
            </a:lvl1pPr>
          </a:lstStyle>
          <a:p>
            <a:pPr lvl="0">
              <a:defRPr sz="1800">
                <a:solidFill>
                  <a:srgbClr val="000000"/>
                </a:solidFill>
              </a:defRPr>
            </a:pPr>
            <a:r>
              <a:rPr sz="2400">
                <a:solidFill>
                  <a:srgbClr val="B6B6B6"/>
                </a:solidFill>
              </a:rPr>
              <a:t>INTERNAL AUDIENCE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219200" y="12712701"/>
            <a:ext cx="5689600" cy="730250"/>
          </a:xfrm>
          <a:prstGeom prst="rect">
            <a:avLst/>
          </a:prstGeom>
        </p:spPr>
        <p:txBody>
          <a:bodyPr/>
          <a:lstStyle>
            <a:lvl1pPr>
              <a:defRPr/>
            </a:lvl1pPr>
          </a:lstStyle>
          <a:p>
            <a:pPr>
              <a:defRPr/>
            </a:pPr>
            <a:fld id="{EB50A2DF-178C-4764-A779-BB2F230072B6}" type="datetimeFigureOut">
              <a:rPr lang="en-US"/>
              <a:pPr>
                <a:defRPr/>
              </a:pPr>
              <a:t>6/22/2015</a:t>
            </a:fld>
            <a:endParaRPr lang="en-US" dirty="0"/>
          </a:p>
        </p:txBody>
      </p:sp>
      <p:sp>
        <p:nvSpPr>
          <p:cNvPr id="5" name="Footer Placeholder 4"/>
          <p:cNvSpPr>
            <a:spLocks noGrp="1"/>
          </p:cNvSpPr>
          <p:nvPr>
            <p:ph type="ftr" sz="quarter" idx="11"/>
          </p:nvPr>
        </p:nvSpPr>
        <p:spPr>
          <a:xfrm>
            <a:off x="8331200" y="12712701"/>
            <a:ext cx="7721600" cy="730250"/>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17475200" y="12712701"/>
            <a:ext cx="5689600" cy="730250"/>
          </a:xfrm>
          <a:prstGeom prst="rect">
            <a:avLst/>
          </a:prstGeom>
        </p:spPr>
        <p:txBody>
          <a:bodyPr/>
          <a:lstStyle>
            <a:lvl1pPr>
              <a:defRPr/>
            </a:lvl1pPr>
          </a:lstStyle>
          <a:p>
            <a:pPr>
              <a:defRPr/>
            </a:pPr>
            <a:fld id="{15C91CEE-5FE4-42FC-9286-942BB742F2DB}" type="slidenum">
              <a:rPr lang="en-US"/>
              <a:pPr>
                <a:defRPr/>
              </a:pPr>
              <a:t>‹#›</a:t>
            </a:fld>
            <a:endParaRPr lang="en-US" dirty="0"/>
          </a:p>
        </p:txBody>
      </p:sp>
    </p:spTree>
    <p:extLst>
      <p:ext uri="{BB962C8B-B14F-4D97-AF65-F5344CB8AC3E}">
        <p14:creationId xmlns:p14="http://schemas.microsoft.com/office/powerpoint/2010/main" xmlns="" val="40428941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rgbClr val="E4DDDC"/>
            </a:gs>
          </a:gsLst>
          <a:lin ang="12981456" scaled="0"/>
        </a:gra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833937" y="0"/>
            <a:ext cx="14716126" cy="6947297"/>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b">
            <a:normAutofit/>
          </a:bodyPr>
          <a:lstStyle/>
          <a:p>
            <a:pPr lvl="0">
              <a:defRPr sz="1800" b="0">
                <a:solidFill>
                  <a:srgbClr val="000000"/>
                </a:solidFill>
              </a:defRPr>
            </a:pPr>
            <a:r>
              <a:rPr sz="7400" b="1">
                <a:solidFill>
                  <a:srgbClr val="176036"/>
                </a:solidFill>
              </a:rPr>
              <a:t>Title Text</a:t>
            </a:r>
          </a:p>
        </p:txBody>
      </p:sp>
      <p:sp>
        <p:nvSpPr>
          <p:cNvPr id="3" name="Shape 3"/>
          <p:cNvSpPr>
            <a:spLocks noGrp="1"/>
          </p:cNvSpPr>
          <p:nvPr>
            <p:ph type="body" idx="1"/>
          </p:nvPr>
        </p:nvSpPr>
        <p:spPr>
          <a:xfrm>
            <a:off x="4833937" y="7072312"/>
            <a:ext cx="14716126" cy="619280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ormAutofit/>
          </a:bodyPr>
          <a:lstStyle/>
          <a:p>
            <a:pPr lvl="0">
              <a:defRPr sz="1800"/>
            </a:pPr>
            <a:r>
              <a:rPr sz="8400"/>
              <a:t>Body Level One</a:t>
            </a:r>
          </a:p>
          <a:p>
            <a:pPr lvl="1">
              <a:defRPr sz="1800"/>
            </a:pPr>
            <a:r>
              <a:rPr sz="8400"/>
              <a:t>Body Level Two</a:t>
            </a:r>
          </a:p>
          <a:p>
            <a:pPr lvl="2">
              <a:defRPr sz="1800"/>
            </a:pPr>
            <a:r>
              <a:rPr sz="8400"/>
              <a:t>Body Level Three</a:t>
            </a:r>
          </a:p>
          <a:p>
            <a:pPr lvl="3">
              <a:defRPr sz="1800"/>
            </a:pPr>
            <a:r>
              <a:rPr sz="8400"/>
              <a:t>Body Level Four</a:t>
            </a:r>
          </a:p>
          <a:p>
            <a:pPr lvl="4">
              <a:defRPr sz="1800"/>
            </a:pPr>
            <a:r>
              <a:rPr sz="8400"/>
              <a:t>Body Level Five</a:t>
            </a:r>
          </a:p>
        </p:txBody>
      </p:sp>
      <p:pic>
        <p:nvPicPr>
          <p:cNvPr id="4" name="image2.jpg"/>
          <p:cNvPicPr/>
          <p:nvPr/>
        </p:nvPicPr>
        <p:blipFill>
          <a:blip r:embed="rId7" cstate="print">
            <a:extLst/>
          </a:blip>
          <a:stretch>
            <a:fillRect/>
          </a:stretch>
        </p:blipFill>
        <p:spPr>
          <a:xfrm>
            <a:off x="3048000" y="12714145"/>
            <a:ext cx="18288000" cy="1031381"/>
          </a:xfrm>
          <a:prstGeom prst="rect">
            <a:avLst/>
          </a:prstGeom>
          <a:ln w="12700">
            <a:miter lim="400000"/>
          </a:ln>
          <a:effectLst>
            <a:outerShdw blurRad="355600" dist="177800" dir="20777182" rotWithShape="0">
              <a:srgbClr val="000000">
                <a:alpha val="70000"/>
              </a:srgbClr>
            </a:outerShdw>
          </a:effectLst>
        </p:spPr>
      </p:pic>
      <p:sp>
        <p:nvSpPr>
          <p:cNvPr id="5" name="Shape 5"/>
          <p:cNvSpPr/>
          <p:nvPr/>
        </p:nvSpPr>
        <p:spPr>
          <a:xfrm>
            <a:off x="3629952" y="13056149"/>
            <a:ext cx="2693721" cy="347373"/>
          </a:xfrm>
          <a:prstGeom prst="rect">
            <a:avLst/>
          </a:prstGeom>
          <a:ln w="12700">
            <a:miter lim="400000"/>
          </a:ln>
          <a:extLst>
            <a:ext uri="{C572A759-6A51-4108-AA02-DFA0A04FC94B}">
              <ma14:wrappingTextBoxFlag xmlns="" xmlns:ma14="http://schemas.microsoft.com/office/mac/drawingml/2011/main" val="1"/>
            </a:ext>
          </a:extLst>
        </p:spPr>
        <p:txBody>
          <a:bodyPr wrap="none" lIns="0" tIns="0" rIns="0" bIns="0" anchor="ctr">
            <a:spAutoFit/>
          </a:bodyPr>
          <a:lstStyle>
            <a:lvl1pPr defTabSz="584200">
              <a:defRPr sz="2400">
                <a:solidFill>
                  <a:srgbClr val="D7D7D7"/>
                </a:solidFill>
                <a:latin typeface="Helvetica Neue UltraLight"/>
                <a:ea typeface="Helvetica Neue UltraLight"/>
                <a:cs typeface="Helvetica Neue UltraLight"/>
                <a:sym typeface="Helvetica Neue UltraLight"/>
              </a:defRPr>
            </a:lvl1pPr>
          </a:lstStyle>
          <a:p>
            <a:pPr lvl="0">
              <a:defRPr sz="1800">
                <a:solidFill>
                  <a:srgbClr val="000000"/>
                </a:solidFill>
              </a:defRPr>
            </a:pPr>
            <a:r>
              <a:rPr sz="2400">
                <a:solidFill>
                  <a:srgbClr val="D7D7D7"/>
                </a:solidFill>
              </a:rPr>
              <a:t>INTERNAL AUDIENCE</a:t>
            </a: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62" r:id="rId5"/>
  </p:sldLayoutIdLst>
  <p:transition spd="med"/>
  <p:txStyles>
    <p:titleStyle>
      <a:lvl1pPr defTabSz="584200">
        <a:defRPr sz="7400" b="1">
          <a:solidFill>
            <a:srgbClr val="176036"/>
          </a:solidFill>
          <a:latin typeface="Exo Regular"/>
          <a:ea typeface="Exo Regular"/>
          <a:cs typeface="Exo Regular"/>
          <a:sym typeface="Exo Regular"/>
        </a:defRPr>
      </a:lvl1pPr>
      <a:lvl2pPr defTabSz="584200">
        <a:defRPr sz="7400" b="1">
          <a:solidFill>
            <a:srgbClr val="176036"/>
          </a:solidFill>
          <a:latin typeface="Exo Regular"/>
          <a:ea typeface="Exo Regular"/>
          <a:cs typeface="Exo Regular"/>
          <a:sym typeface="Exo Regular"/>
        </a:defRPr>
      </a:lvl2pPr>
      <a:lvl3pPr defTabSz="584200">
        <a:defRPr sz="7400" b="1">
          <a:solidFill>
            <a:srgbClr val="176036"/>
          </a:solidFill>
          <a:latin typeface="Exo Regular"/>
          <a:ea typeface="Exo Regular"/>
          <a:cs typeface="Exo Regular"/>
          <a:sym typeface="Exo Regular"/>
        </a:defRPr>
      </a:lvl3pPr>
      <a:lvl4pPr defTabSz="584200">
        <a:defRPr sz="7400" b="1">
          <a:solidFill>
            <a:srgbClr val="176036"/>
          </a:solidFill>
          <a:latin typeface="Exo Regular"/>
          <a:ea typeface="Exo Regular"/>
          <a:cs typeface="Exo Regular"/>
          <a:sym typeface="Exo Regular"/>
        </a:defRPr>
      </a:lvl4pPr>
      <a:lvl5pPr defTabSz="584200">
        <a:defRPr sz="7400" b="1">
          <a:solidFill>
            <a:srgbClr val="176036"/>
          </a:solidFill>
          <a:latin typeface="Exo Regular"/>
          <a:ea typeface="Exo Regular"/>
          <a:cs typeface="Exo Regular"/>
          <a:sym typeface="Exo Regular"/>
        </a:defRPr>
      </a:lvl5pPr>
      <a:lvl6pPr defTabSz="584200">
        <a:defRPr sz="7400" b="1">
          <a:solidFill>
            <a:srgbClr val="176036"/>
          </a:solidFill>
          <a:latin typeface="Exo Regular"/>
          <a:ea typeface="Exo Regular"/>
          <a:cs typeface="Exo Regular"/>
          <a:sym typeface="Exo Regular"/>
        </a:defRPr>
      </a:lvl6pPr>
      <a:lvl7pPr defTabSz="584200">
        <a:defRPr sz="7400" b="1">
          <a:solidFill>
            <a:srgbClr val="176036"/>
          </a:solidFill>
          <a:latin typeface="Exo Regular"/>
          <a:ea typeface="Exo Regular"/>
          <a:cs typeface="Exo Regular"/>
          <a:sym typeface="Exo Regular"/>
        </a:defRPr>
      </a:lvl7pPr>
      <a:lvl8pPr defTabSz="584200">
        <a:defRPr sz="7400" b="1">
          <a:solidFill>
            <a:srgbClr val="176036"/>
          </a:solidFill>
          <a:latin typeface="Exo Regular"/>
          <a:ea typeface="Exo Regular"/>
          <a:cs typeface="Exo Regular"/>
          <a:sym typeface="Exo Regular"/>
        </a:defRPr>
      </a:lvl8pPr>
      <a:lvl9pPr defTabSz="584200">
        <a:defRPr sz="7400" b="1">
          <a:solidFill>
            <a:srgbClr val="176036"/>
          </a:solidFill>
          <a:latin typeface="Exo Regular"/>
          <a:ea typeface="Exo Regular"/>
          <a:cs typeface="Exo Regular"/>
          <a:sym typeface="Exo Regular"/>
        </a:defRPr>
      </a:lvl9pPr>
    </p:titleStyle>
    <p:bodyStyle>
      <a:lvl1pPr defTabSz="584200">
        <a:defRPr sz="8400">
          <a:latin typeface="Exo Regular"/>
          <a:ea typeface="Exo Regular"/>
          <a:cs typeface="Exo Regular"/>
          <a:sym typeface="Exo Regular"/>
        </a:defRPr>
      </a:lvl1pPr>
      <a:lvl2pPr defTabSz="584200">
        <a:defRPr sz="8400">
          <a:latin typeface="Exo Regular"/>
          <a:ea typeface="Exo Regular"/>
          <a:cs typeface="Exo Regular"/>
          <a:sym typeface="Exo Regular"/>
        </a:defRPr>
      </a:lvl2pPr>
      <a:lvl3pPr defTabSz="584200">
        <a:defRPr sz="8400">
          <a:latin typeface="Exo Regular"/>
          <a:ea typeface="Exo Regular"/>
          <a:cs typeface="Exo Regular"/>
          <a:sym typeface="Exo Regular"/>
        </a:defRPr>
      </a:lvl3pPr>
      <a:lvl4pPr defTabSz="584200">
        <a:defRPr sz="8400">
          <a:latin typeface="Exo Regular"/>
          <a:ea typeface="Exo Regular"/>
          <a:cs typeface="Exo Regular"/>
          <a:sym typeface="Exo Regular"/>
        </a:defRPr>
      </a:lvl4pPr>
      <a:lvl5pPr defTabSz="584200">
        <a:defRPr sz="8400">
          <a:latin typeface="Exo Regular"/>
          <a:ea typeface="Exo Regular"/>
          <a:cs typeface="Exo Regular"/>
          <a:sym typeface="Exo Regular"/>
        </a:defRPr>
      </a:lvl5pPr>
      <a:lvl6pPr marL="3259666" indent="-1037166" defTabSz="584200">
        <a:buSzPct val="75000"/>
        <a:buChar char="•"/>
        <a:defRPr sz="8400">
          <a:latin typeface="Exo Regular"/>
          <a:ea typeface="Exo Regular"/>
          <a:cs typeface="Exo Regular"/>
          <a:sym typeface="Exo Regular"/>
        </a:defRPr>
      </a:lvl6pPr>
      <a:lvl7pPr marL="3704166" indent="-1037166" defTabSz="584200">
        <a:buSzPct val="75000"/>
        <a:buChar char="•"/>
        <a:defRPr sz="8400">
          <a:latin typeface="Exo Regular"/>
          <a:ea typeface="Exo Regular"/>
          <a:cs typeface="Exo Regular"/>
          <a:sym typeface="Exo Regular"/>
        </a:defRPr>
      </a:lvl7pPr>
      <a:lvl8pPr marL="4148666" indent="-1037166" defTabSz="584200">
        <a:buSzPct val="75000"/>
        <a:buChar char="•"/>
        <a:defRPr sz="8400">
          <a:latin typeface="Exo Regular"/>
          <a:ea typeface="Exo Regular"/>
          <a:cs typeface="Exo Regular"/>
          <a:sym typeface="Exo Regular"/>
        </a:defRPr>
      </a:lvl8pPr>
      <a:lvl9pPr marL="4593166" indent="-1037166" defTabSz="584200">
        <a:buSzPct val="75000"/>
        <a:buChar char="•"/>
        <a:defRPr sz="8400">
          <a:latin typeface="Exo Regular"/>
          <a:ea typeface="Exo Regular"/>
          <a:cs typeface="Exo Regular"/>
          <a:sym typeface="Exo Regular"/>
        </a:defRPr>
      </a:lvl9pPr>
    </p:bodyStyle>
    <p:otherStyle>
      <a:lvl1pPr algn="r" defTabSz="584200">
        <a:defRPr sz="1600">
          <a:solidFill>
            <a:schemeClr val="tx1"/>
          </a:solidFill>
          <a:latin typeface="+mn-lt"/>
          <a:ea typeface="+mn-ea"/>
          <a:cs typeface="+mn-cs"/>
          <a:sym typeface="Helvetica Light"/>
        </a:defRPr>
      </a:lvl1pPr>
      <a:lvl2pPr algn="r" defTabSz="584200">
        <a:defRPr sz="1600">
          <a:solidFill>
            <a:schemeClr val="tx1"/>
          </a:solidFill>
          <a:latin typeface="+mn-lt"/>
          <a:ea typeface="+mn-ea"/>
          <a:cs typeface="+mn-cs"/>
          <a:sym typeface="Helvetica Light"/>
        </a:defRPr>
      </a:lvl2pPr>
      <a:lvl3pPr algn="r" defTabSz="584200">
        <a:defRPr sz="1600">
          <a:solidFill>
            <a:schemeClr val="tx1"/>
          </a:solidFill>
          <a:latin typeface="+mn-lt"/>
          <a:ea typeface="+mn-ea"/>
          <a:cs typeface="+mn-cs"/>
          <a:sym typeface="Helvetica Light"/>
        </a:defRPr>
      </a:lvl3pPr>
      <a:lvl4pPr algn="r" defTabSz="584200">
        <a:defRPr sz="1600">
          <a:solidFill>
            <a:schemeClr val="tx1"/>
          </a:solidFill>
          <a:latin typeface="+mn-lt"/>
          <a:ea typeface="+mn-ea"/>
          <a:cs typeface="+mn-cs"/>
          <a:sym typeface="Helvetica Light"/>
        </a:defRPr>
      </a:lvl4pPr>
      <a:lvl5pPr algn="r" defTabSz="584200">
        <a:defRPr sz="1600">
          <a:solidFill>
            <a:schemeClr val="tx1"/>
          </a:solidFill>
          <a:latin typeface="+mn-lt"/>
          <a:ea typeface="+mn-ea"/>
          <a:cs typeface="+mn-cs"/>
          <a:sym typeface="Helvetica Light"/>
        </a:defRPr>
      </a:lvl5pPr>
      <a:lvl6pPr algn="r" defTabSz="584200">
        <a:defRPr sz="1600">
          <a:solidFill>
            <a:schemeClr val="tx1"/>
          </a:solidFill>
          <a:latin typeface="+mn-lt"/>
          <a:ea typeface="+mn-ea"/>
          <a:cs typeface="+mn-cs"/>
          <a:sym typeface="Helvetica Light"/>
        </a:defRPr>
      </a:lvl6pPr>
      <a:lvl7pPr algn="r" defTabSz="584200">
        <a:defRPr sz="1600">
          <a:solidFill>
            <a:schemeClr val="tx1"/>
          </a:solidFill>
          <a:latin typeface="+mn-lt"/>
          <a:ea typeface="+mn-ea"/>
          <a:cs typeface="+mn-cs"/>
          <a:sym typeface="Helvetica Light"/>
        </a:defRPr>
      </a:lvl7pPr>
      <a:lvl8pPr algn="r" defTabSz="584200">
        <a:defRPr sz="1600">
          <a:solidFill>
            <a:schemeClr val="tx1"/>
          </a:solidFill>
          <a:latin typeface="+mn-lt"/>
          <a:ea typeface="+mn-ea"/>
          <a:cs typeface="+mn-cs"/>
          <a:sym typeface="Helvetica Light"/>
        </a:defRPr>
      </a:lvl8pPr>
      <a:lvl9pPr algn="r" defTabSz="584200">
        <a:defRPr sz="1600">
          <a:solidFill>
            <a:schemeClr val="tx1"/>
          </a:solidFill>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flickr.com/photos/127815101@N07/16551923953/in/album-72157650692461437/" TargetMode="External"/><Relationship Id="rId7" Type="http://schemas.openxmlformats.org/officeDocument/2006/relationships/image" Target="../media/image10.png"/><Relationship Id="rId2" Type="http://schemas.openxmlformats.org/officeDocument/2006/relationships/hyperlink" Target="https://www.flickr.com/photos/127815101@N07/16551923853/in/album-72157650692461437/" TargetMode="External"/><Relationship Id="rId1" Type="http://schemas.openxmlformats.org/officeDocument/2006/relationships/slideLayout" Target="../slideLayouts/slideLayout1.xml"/><Relationship Id="rId6" Type="http://schemas.openxmlformats.org/officeDocument/2006/relationships/hyperlink" Target="https://www.labviewmakerhub.com/doku.php?id=learn:tutorials:libraries:linx:digilent_physical_computing_kit" TargetMode="External"/><Relationship Id="rId5" Type="http://schemas.openxmlformats.org/officeDocument/2006/relationships/hyperlink" Target="https://www.labviewmakerhub.com/doku.php?id=learn:tutorials:labview:basics" TargetMode="External"/><Relationship Id="rId4" Type="http://schemas.openxmlformats.org/officeDocument/2006/relationships/hyperlink" Target="https://www.flickr.com/photos/127815101@N07/17171488181/in/album-7215765069246143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381000"/>
            <a:ext cx="11554766" cy="954107"/>
          </a:xfrm>
          <a:prstGeom prst="rect">
            <a:avLst/>
          </a:prstGeom>
        </p:spPr>
        <p:txBody>
          <a:bodyPr wrap="none">
            <a:spAutoFit/>
          </a:bodyPr>
          <a:lstStyle/>
          <a:p>
            <a:r>
              <a:rPr lang="en-US" b="1" dirty="0" err="1" smtClean="0"/>
              <a:t>LabVIEW</a:t>
            </a:r>
            <a:r>
              <a:rPr lang="en-US" b="1" dirty="0" smtClean="0"/>
              <a:t> Physical Computing Kit</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xmlns="" val="3011930283"/>
              </p:ext>
            </p:extLst>
          </p:nvPr>
        </p:nvGraphicFramePr>
        <p:xfrm>
          <a:off x="762000" y="7620000"/>
          <a:ext cx="7696200" cy="4129744"/>
        </p:xfrm>
        <a:graphic>
          <a:graphicData uri="http://schemas.openxmlformats.org/drawingml/2006/table">
            <a:tbl>
              <a:tblPr firstRow="1" bandRow="1">
                <a:tableStyleId>{C7B018BB-80A7-4F77-B60F-C8B233D01FF8}</a:tableStyleId>
              </a:tblPr>
              <a:tblGrid>
                <a:gridCol w="3810000"/>
                <a:gridCol w="3886200"/>
              </a:tblGrid>
              <a:tr h="643918">
                <a:tc gridSpan="2">
                  <a:txBody>
                    <a:bodyPr/>
                    <a:lstStyle/>
                    <a:p>
                      <a:pPr algn="l"/>
                      <a:r>
                        <a:rPr lang="en-US" sz="3600" dirty="0" smtClean="0"/>
                        <a:t>General</a:t>
                      </a:r>
                      <a:r>
                        <a:rPr lang="en-US" sz="3600" baseline="0" dirty="0" smtClean="0"/>
                        <a:t> Information</a:t>
                      </a:r>
                      <a:endParaRPr lang="en-US" sz="3600" dirty="0"/>
                    </a:p>
                  </a:txBody>
                  <a:tcPr anchor="ctr"/>
                </a:tc>
                <a:tc hMerge="1">
                  <a:txBody>
                    <a:bodyPr/>
                    <a:lstStyle/>
                    <a:p>
                      <a:pPr algn="l"/>
                      <a:endParaRPr lang="en-US" sz="3600" dirty="0"/>
                    </a:p>
                  </a:txBody>
                  <a:tcPr anchor="ctr"/>
                </a:tc>
              </a:tr>
              <a:tr h="641234">
                <a:tc>
                  <a:txBody>
                    <a:bodyPr/>
                    <a:lstStyle/>
                    <a:p>
                      <a:pPr algn="l"/>
                      <a:r>
                        <a:rPr lang="en-US" sz="3200" dirty="0" smtClean="0"/>
                        <a:t>Part Number</a:t>
                      </a:r>
                      <a:endParaRPr lang="en-US" sz="3200" dirty="0"/>
                    </a:p>
                  </a:txBody>
                  <a:tcPr anchor="ctr"/>
                </a:tc>
                <a:tc>
                  <a:txBody>
                    <a:bodyPr/>
                    <a:lstStyle/>
                    <a:p>
                      <a:pPr marL="0" marR="0" indent="0" algn="l" defTabSz="584200" eaLnBrk="1" fontAlgn="auto" latinLnBrk="0" hangingPunct="1">
                        <a:lnSpc>
                          <a:spcPct val="100000"/>
                        </a:lnSpc>
                        <a:spcBef>
                          <a:spcPts val="0"/>
                        </a:spcBef>
                        <a:spcAft>
                          <a:spcPts val="0"/>
                        </a:spcAft>
                        <a:buClrTx/>
                        <a:buSzTx/>
                        <a:buFontTx/>
                        <a:buNone/>
                        <a:tabLst/>
                        <a:defRPr/>
                      </a:pPr>
                      <a:r>
                        <a:rPr lang="en-US" sz="3200" dirty="0" smtClean="0"/>
                        <a:t>PHYSICALKIT-LV / PHYSICALKIT-SOLO</a:t>
                      </a:r>
                      <a:endParaRPr lang="en-US" sz="3200" dirty="0"/>
                    </a:p>
                  </a:txBody>
                  <a:tcPr anchor="ctr"/>
                </a:tc>
              </a:tr>
              <a:tr h="645056">
                <a:tc>
                  <a:txBody>
                    <a:bodyPr/>
                    <a:lstStyle/>
                    <a:p>
                      <a:pPr algn="l"/>
                      <a:r>
                        <a:rPr lang="en-US" sz="3200" dirty="0" smtClean="0"/>
                        <a:t>List Price</a:t>
                      </a:r>
                      <a:endParaRPr lang="en-US" sz="3200" dirty="0"/>
                    </a:p>
                  </a:txBody>
                  <a:tcPr anchor="ctr"/>
                </a:tc>
                <a:tc>
                  <a:txBody>
                    <a:bodyPr/>
                    <a:lstStyle/>
                    <a:p>
                      <a:pPr algn="l"/>
                      <a:r>
                        <a:rPr lang="en-US" sz="3200" baseline="0" dirty="0" smtClean="0"/>
                        <a:t>$89</a:t>
                      </a:r>
                    </a:p>
                  </a:txBody>
                  <a:tcPr anchor="ctr"/>
                </a:tc>
              </a:tr>
              <a:tr h="645056">
                <a:tc>
                  <a:txBody>
                    <a:bodyPr/>
                    <a:lstStyle/>
                    <a:p>
                      <a:pPr algn="l"/>
                      <a:r>
                        <a:rPr lang="en-US" sz="3200" dirty="0" smtClean="0"/>
                        <a:t>Academic Price</a:t>
                      </a:r>
                      <a:endParaRPr lang="en-US" sz="3200" dirty="0"/>
                    </a:p>
                  </a:txBody>
                  <a:tcPr anchor="ctr"/>
                </a:tc>
                <a:tc>
                  <a:txBody>
                    <a:bodyPr/>
                    <a:lstStyle/>
                    <a:p>
                      <a:pPr algn="l"/>
                      <a:r>
                        <a:rPr lang="en-US" sz="3200" dirty="0" smtClean="0"/>
                        <a:t>NA</a:t>
                      </a:r>
                      <a:endParaRPr lang="en-US" sz="3200" dirty="0"/>
                    </a:p>
                  </a:txBody>
                  <a:tcPr anchor="ctr"/>
                </a:tc>
              </a:tr>
              <a:tr h="641234">
                <a:tc>
                  <a:txBody>
                    <a:bodyPr/>
                    <a:lstStyle/>
                    <a:p>
                      <a:pPr algn="l"/>
                      <a:r>
                        <a:rPr lang="en-US" sz="3200" dirty="0" smtClean="0"/>
                        <a:t>Distributor Discount</a:t>
                      </a:r>
                      <a:endParaRPr lang="en-US" sz="3200" dirty="0"/>
                    </a:p>
                  </a:txBody>
                  <a:tcPr anchor="ctr"/>
                </a:tc>
                <a:tc>
                  <a:txBody>
                    <a:bodyPr/>
                    <a:lstStyle/>
                    <a:p>
                      <a:pPr algn="l"/>
                      <a:r>
                        <a:rPr lang="en-US" sz="3200" dirty="0" smtClean="0"/>
                        <a:t>2</a:t>
                      </a:r>
                      <a:r>
                        <a:rPr lang="en-US" sz="3200" smtClean="0"/>
                        <a:t>0</a:t>
                      </a:r>
                      <a:r>
                        <a:rPr lang="en-US" sz="3200" dirty="0" smtClean="0"/>
                        <a:t>%</a:t>
                      </a:r>
                      <a:endParaRPr lang="en-US" sz="3200" dirty="0"/>
                    </a:p>
                  </a:txBody>
                  <a:tcPr anchor="ctr"/>
                </a:tc>
              </a:tr>
            </a:tbl>
          </a:graphicData>
        </a:graphic>
      </p:graphicFrame>
      <p:sp>
        <p:nvSpPr>
          <p:cNvPr id="9" name="Rectangle 8"/>
          <p:cNvSpPr/>
          <p:nvPr/>
        </p:nvSpPr>
        <p:spPr>
          <a:xfrm>
            <a:off x="685800" y="1295400"/>
            <a:ext cx="17602200" cy="646331"/>
          </a:xfrm>
          <a:prstGeom prst="rect">
            <a:avLst/>
          </a:prstGeom>
        </p:spPr>
        <p:txBody>
          <a:bodyPr wrap="square">
            <a:spAutoFit/>
          </a:bodyPr>
          <a:lstStyle/>
          <a:p>
            <a:pPr algn="l"/>
            <a:r>
              <a:rPr lang="en-US" sz="3600" dirty="0" smtClean="0"/>
              <a:t> Everything you need to bring </a:t>
            </a:r>
            <a:r>
              <a:rPr lang="en-US" sz="3600" dirty="0" err="1" smtClean="0"/>
              <a:t>LabVIEW</a:t>
            </a:r>
            <a:r>
              <a:rPr lang="en-US" sz="3600" dirty="0" smtClean="0"/>
              <a:t> to the outside World</a:t>
            </a:r>
            <a:endParaRPr lang="en-US" sz="3600" dirty="0"/>
          </a:p>
        </p:txBody>
      </p:sp>
      <p:sp>
        <p:nvSpPr>
          <p:cNvPr id="1026" name="AutoShape 2" descr="data:image/jpeg;base64,/9j/4AAQSkZJRgABAQAAAQABAAD/2wCEAAkGBhAQEBUQERIQFBQVGBUUFBYSEhQUFBYYFxYVFxQXFhMXGyYfFxsjGRUWIDAgJScpLCwsFR4xNjAqNSYtLCkBCQoKDgwOFA8PFywcHBwpKSwsKSwpLCwpLCkpLCwsLCksLCksLCksKSwsLCkpLCwsKSwpKSkpLCksLCksLCwsLP/AABEIAJ8BPQMBIgACEQEDEQH/xAAcAAEAAQUBAQAAAAAAAAAAAAAABgECAwUHBAj/xAA/EAACAQMCAwUHAQYEBQUAAAABAhEAAxIEISIxQQUGE1FhByMyQnGBkVIUM6Gx0fByksHhU2KCk/EVJENjov/EABcBAQEBAQAAAAAAAAAAAAAAAAABAgP/xAAXEQEBAQEAAAAAAAAAAAAAAAAAEQES/9oADAMBAAIRAxEAPwDuNKUoFKUoFKUoFKUoFKUoFKUoFKUoFKUoFKUoFKUoFKUoFKUoFQv2n94f2fTCyr4PeO7ZY4W1guxbpJgT5E+VTMmuE97O3m1mre7bZoLC1ZwZMgizBwYGVfi6fOPtNRn7I7/6+yoIuNcU7KGP7RbMRJ8Ta4QRuI8/tUw7K9rVp48W1sSAHsMHDT18NoYDbpNcnLjLbDI8CA5ae9AO7RubjKfoCAOlZb0A8QErKKLogkmM1F63J5DISflP2zR3/szvRo9SYtXkLfoJwuf9tob+FbSvmssyiJuYriBmov2yxAIYlOIAiASx5+fXedkd9NZY/d3nZF3bFxfWNhibb/BB5hTO/wCL0V3ilc17K9rpPDftIxA4jYfFlMTBt3DEkb/FvUt7N77aG/AW8qMeS3QbTH6ZQG+xNWq3tKA0qhSlKBSlKBSlKBSlKBSlKBSlKBSlKBSlKBSla7tXvBptKJvXVU88ebf5Rv8AflQbGlc17Z9q7GV0tuB+t4J+yzj/ABatR2J37v29SLl17jhtnVzzH/L8oI5gD1qwdhpWLS6pLqLcQhlYSCOorLUClKUClKUClKUClKUEU9o/bf7PozbUxcv+6XeCFP7xv8pifNhXFbj88gw5oq3VBA/WBdtbAgywkn4fuJL7Qu3DqtU5Xe2nuLc2vFttE+JkJAGXFv5Bai9kgDK18KAKrWLgZZ+VjaeFENwnEE7dOdY1GVmYAxOKwq5KNRZLHrCwQGEAydiv5x6cAD3cFUHOzcyWemVpoVWU7ECTB9NqgKDyBKAyFJs3CxPEuLwpI2IMfMY8zbdcBh4pSV3Y30Nti7bjG/EEOOgXnHpURcsTyBKy7eGxtOWaSy4NCE8mB3+L7ml1tx4jKW2YtfQ2iWPwkX4xIblwqdwOe0XvsAHyCmHY3feqAN1PiHj4Y5kDYT61S2GiQLi5yzC2/jLA+K3g83I5EBQORoK3F2HiEhTxE3lFxVVTwxd5goQBMcgefOltmAkC4M5Pu38ZIESgDzcjkQFXzirbL5HgK5MR+6JtPECCbLSYcAgyeZ6ncWuFJPwBmhROWnvYieLJPjZSTO42I+4bfsrvNqrH7i6wk4qtp4WPlY6e5M5AeXNuvOpZ2Z7XrqnG+lt94HOxeMbMfDaQ0H/DUAcncMGESqrdQMJ+cLctcpjIZGeH0mhYlTBLIAsZKNTZZmEgkLviwIUyYkE78yqu4dn+0HQ3dmc2WGxF4YgHy8QEp/8AqpDauqwDKQwPIggg/Qivm3TsI92eFOfgXA4HllZaFDKTBG5IP492g7Zv2GLWnZWEu4tObTkxJXBoQ7cQ5zNapX0PSuQ9m+1bVWoW/wCG/KTdU2TB+E+KBg07jZeYqWdne0/S3AviC5ZLcsxkpjnxLMD6xVomVK8mi7UtXlytujqeqsGH5FesGqpSlKBSlKBSlKBSvPrNfasrnddEXzYgfjzNQztn2qWUldMhuN+ppC/5eZ++NBOiY3NRvtn2gaPTyA/iv+m3uP8APy/En0rl/a/evV6r97cOP6F2X8cj95PrWp/v+zWuRLO2faRq78rbIsp/yfF925/jH6VFbjljLEsZmTvv5/X1qzKk1qKumrXUEQeR/v7VTKqZURMvZ13zOnufsmobgbdWPTkM/puA3kSDtNdcr5tuCYIMMDKnyP8AToR5Guqezbvn46DS3jFxdkkzyHwT123U9R6isbgn1KUqBSlKBSlKBUf789ufsmjdlMXLnurfnkwMsPooJ+oHnUgri/tO7xC/qzaDKVsg20U3TbLOSPFZGXeVOI/6Oe+81NREuJJESoxUoTauzIE43NiUY+XIH6VZeKhgbmDMvLx0Nly7DiVbw3bJdxiBuelZLkrs3ybxfXYuRw+8WWhgQPqfPaqAFBE3VWM2Ii+hBPCSom5wGeo2jkKwi5lK4i4XAEOTdAdT0RsxL9WB5dOXWiBgOVwAy7C0wvJAMsmBm5wmCIA2FU06yYULkSWcadsT5srWPWQwk9OnWkZmAbZZyOU2LuI+Biq7NIAUyev2oqukSdlwLudxZJstyHxWSSYZTvkeZJPnVGCsflyaAJysXsRMNKfEQTBkj4qOZBzyEyqrftg4qu7AXLUKpVjkCSTv571fcyjaQPgUFRqLMncyFiAy+Z2K/ki24zQQwaJKKl5A4H6wLlnYdXBJJ228xfJAOJJUAAbDUWciNiVEQrCAd44fucdqAJt7qoAVrFzITsATaaEUqTiQATHpuLtp5BioJbE+FcJO7LDQpMcQ/wAW3mQtsQBwQVQRNi5O/rZeEVlO20mD6VfAJ3AYrkzQTackgsw4oUyOIfUH1rHdO48RkJHETqLZQ5H4SNRGMNJBxU7gVkYHEZZKrcU3B4qBVMj3hlpQgb+Qn1AUutJHiMpOzFtQmG5+AjUAYweRxU7gczVWEqMsgGM+8HiqFUyD4hlgVIG8cgefMUVWiVDjIn90/ioRAyTF5eGEEBQNyaojiSUK5GADbmzcjeGa00kyAwP258wFQWgkBwGJEWn8ZCvVMXm5DCCAoG5NVS4NyjAHYTaPhtBniay8khgGB9fPmMV0rJnAN8Azy096FO8MklyjSeYBH8fZptOz3FtkPsYh/DMTE4su5Uwp3M/yAdG9nilLQUdTkfUn/aB9q6Jb5VGe6nZ+CCpQBXRpWlKsuXVUFmIAHMkwB9SaC+lRPtv2kaTTghCbrchjss+WXX/pBqB9te0PWamVVvCQ9E2P3IMn8x6VYOpdr96tJpQfFurkPlXib7j5fvFQPtn2q3XldMgtj9Tbt/HYfg/WoE79SZ9T/cCvYnZr8Jue6RmCZ3NlUnIDIcwJRhMRwN+kxYLdb2jdvNnduO7HzJ/16enKvPNSn/0TS6Vx49y2+Lo5V87btbJghbW6sVdCpEtILTjjvHXFtlxspdZll2Zl4goG+SqSAB+rYbTtWh5yaplW10Xdm9cui1wZi4qXbQcC+ikrk4tts64tMqW6VrtfYCX7tlMmwu3La9WOLlV2A3JgchQY8q9ekvadLbvdRrlxY8O2XZLbAgyWKDIkEDbJZB57RQ6J9PFy/YyQllCs7KMgARkUMxvyBE4sJBBrwXruTFoVZJOKghRPQAkwPvUGz7x6RbGrvWkEKrcImYDAMBPlDVrcqya/tF77+JcgtiikgRlgoQFvNoUSfSvLlQZMqWtQ1txdtzkscjBIBmJ6EHcHofqaxFqpnQd37ld7E11gEkeIoGQ5ZDlkB032I6GpHXzl2F29c0V8XkaBMt5DzJ/5SNj+eld+7E7Zt6uyLqddmWd1bqD/AF6iKzo99KUqBSlKDT97e3Bo9JcvbZxjbB6u2y7dY5n0U1wW9cYMcjcGMEhwt221xhKv7uWEg4nIjcnrtU39qfbxuajwEJw04liLbXV8Z/hzVflAKrM/M1QHT215Kq4qC7/szR1OamwOEFSCQCSRMelY1GS2ABADBQC7+Ac1iTINkbypExPKB6DHbt5mF8NrhOTiy/gvkBsGtA4ww/U0bVkA8RseBnYhmgm1cBAAWQISGG25jh/GK62Sw5OLdNRbDKtsbwLywilTG5JO81EZGYNsTOUQLy4sqD4SHQBJUgKevFvHI1vM2JDZ4ksgW7bF62ANrihlgLIlgSfKrizAEjIDLBY9/ZmOPnAUMoJ+scuVWW4jO1MIFVX090ED9Lm3chAVbhOIJ2oK6diAXtnhWAjWXF23PyNg8KB8pCjaPvVoUDdVkIpHumCXByBGFyEyQ7jbqfvftO4VigJMg2bpPzrk0AnbIQB8W0Dc23zAXxWEiHLalMRJEW2GoiIO4ML5fcKP8Q8RkLLuTeQ23LEZcN47EON4Uc4q+5AHGSoMMTeGawDwHxTvIIg+gn1oshRPiKGlmg+MmMyVlpuHEgRAGw69KopMlAQWMTYYAHbcG20tDr5dW+9BYoYAQLi5yT4b+MkfMgDy8HYgKB1ilsyZTHJiBNk+ExHyu1piSQwUg+p68xZwkkjw8mhRAfTXyo2DECWdlOxmAR6VluPGzdJVUvDHc/GqvbknlkJPT8BjuMuR+DL4FDZaa8QDuQVlrhViT0BA8ueVgQYYHhkBbyhlLNGSh7cmGABBY8x9hQll294FWNmUX7RYjhYhOIAghTkeZ61bZAAxUcKgs3gNkIEyDZ5AqQ22/PqdgFwlQAGcKIPIai0SdkcqvH1xaT1qQ9yuywzghVAHRFxUecL0E1G0gmAbZaSX8NmtsGPR7K8OLTluTuK6p3G7KxQGKuLibdm6fFQK9tWW1gVfW1YdRcgTXJe+ervNqCru7IeK2CeERzUDlI/iD13rrl1JFQXvn3d8RSRsRup8iOR/v1oOMnW561yZxQG2kk7GRPPqTP8ACtkWrw9t6FlY3QIMxdXyb9X0O35HnVdJqshvzH8f7/vnW8Gx0+ra22SmDuDsGBB2IKsCCCOhEVutR25qri3r1m1ha8Vnd1QuFNxshlmWCHhUyoAyUEQTvG8qkfdHtIW7eqBa6MUt6hRaKBj4T4OvvFZYZb0EEGROxoK6fslXS1d8LWa17wMiyRbCMsK6O7B2LrwmWwWGUyRy9up1JF+/2U9xUtlgllkRbKrcAlPFCAZq+WDlp3hhAFaq/wBu6Y2rqW7L201AIuadXm0jrxWbtq5zG/C1srBB5gACtc+u1OpRLTM91VZVQuAxUucVU3mEqpJgAtj+KDaDXJ7k6kFdRo71lSCstctW7oJQxt4loqYJIBUgSSBXm7U7fu6tnVkW7k7tbZrc6hEyLBA6GWUL0bIDpFeaz2ZDHxjiUJFxCSrKGU+FcL4sPCa6UUuMoDA8iDXt1Gus2FC2ys4W87cyXLT4tu9dte7ur4dxx5q6KVAB4Q1+ts3sEu3TIbZCbisYgHkCSJn88/XxFqxswnaY6SZMdJIAk+sD6CrS9BlLVTKsJeqZUGUvVM6xZVQtQZC9SfuF3wfRXghk224Y8x+n6jmv3FRLOrWM0H1LptSlxFuIQysAVI6g1lrkHsw79+Gf2W+3CeRPQnbP0BOzeR3611+sBWu7wdsLpNNc1Db4Lwj9THZF+7ECtgTXKvax3mRr1vRyxW2BduqhXMlpVIB22GR323HlU0QK9eN24XJ8QjK7da1dOZJJzV7ZhJB4t558ulWAZkKxW45IY+IAjgjZDkITccP261cB4mKs6XHJyY3QFdSPgPiCEEgwYHIdell5pQFslV52vp4qC2PiUXdlUqSPOJrDKl1slh5CvPDqLYuItsbsouiEUqY3M86yWi27rku+KNbbxrUjrFzZQygmAKohbe4mS7hEezcF23I+aLmyhhMhV8utFI3ZQGCwoa2fDuDcAmLkSUY8o6GgooXdkGQQBQ1l8WHQHG5wyjGNh0NW3CC4L4OUk++Q2bhciWVbxG+SgEYr16Del0w4zKFlk+/Q2nNwgmFvEbhl34V6+lZPhUBi6AgMxue8t4zwnxGlziw9Nh9DQGMAB2K8nZrwySPkbxTvsQR9hy2JpbVgAQt1M5Y+G3ioR89vFpudQQAB6URG5qHUuST4DBlOwyTBgXIaQQFHOattlWJK+GWbEKbYbT3SvyOV+JjsQZgHlQVSCSUxLMVGVo+E5G+LG2ZYyFI+p68xS8yyQcMjwKLgbT3YB4gpXiYoxJ6CB+brzRscZEqqXgbbTt4iqySTBGQ/w1Ulk4ZuqFHJ1F60WjhchOPeQpyYbnzoKsSvC2UDbC8guWyx6TbMhXAAljz5j5aovCIHiBAMibfvk8lY2llgVMggnrv6LSACFBCgFm/ZzkAATkPAHIqQTH/irF42xHhu85N4bG1cmNptAhcXH6m+XegadASFUITuzixcwYHmymxsgmSwyPSr/i2JDMxEZ+7eOSmVhNwAp6fyozBtmOUwFF9BkFB2i4kICuw6mGEx1rcmCCGAkpjcX9oteVxQ6wFBGTAn8DlQe/sXStdvKD4kA7LcKMyAfLKbEAz5867V3f0WCCuddw+ypIaPp9K6xpbWKit4uM9KUqqV5NdpQ6xXrqhFByLvn3eKMbqrIiHWPiTeR6kSSPuOtcy1OnNi5sZRuK23OR5HziY+kGvpPtnswXFO1ca7093/AA2Ns7I5lDHwP/Q/6kdRVwRxLsiaFq8VtmRijCCNiP7/AD6j7VnzrQ3/AGHptOyNdubm01kslwqltlZ3BCuTBaAOFwqzsWg7ee/2ljbNvxfFzW4p8NP2e2pLWGt3Agtr7ybXFtEYgHma05at6Oz9NbVW8S1dzW3cTxWNpWXJ1vARcRUcEBQHuDe3ckDhkPLe1+p1VzdmZmN1gC8KoPHcVWduG2AJxJgAV69F2Chg3bo3Fxcbc5LdQW28IkqcnwZ+EDdkxB3msz947WnONlrt021tpaLGbavbTwxcQn4TBbLFIuEscgrla0Gu7SuXjxnbg4QWK+7TBCciSzBdsmJO53oK6uybdxrZKkoxUlTKkgxIPlWEvWLKqF6DJlVMqxF6oWoMpeqF6xFqplQZM6oWrHlVuVBnt6hlYMpgjcf7jqK7h7M++66m2NPcPGuySd9huhPUgbg9R9K4PlXr7L7VbT3BcUkREwYO24IPmDuKmj6pcVGu8fdi3qlxuIjjoGUNHqJ5Vl7l96019gGR4igZR8wPJwPI9R0P2qQlayOK9rezAgHwncAzwP722fqG4o9AwqO6nsTXadi2DkyIey2UeZFm5sgPXGSa+h30qnpXg1PYqN0FSJHzwmrt5CUh1GICzavxJhiHj4Ty28451mZgYya25WWPjp4bG5BkC+eYYE/CvM12DtfuLZvKVe2jDyZQR+DUO7S9mJSTZe4nXEnxE9OF5IHopFSERGMFhjctqeNsz4iYzIm40vwn6bCfKgDc1UjM87DDHbmpRpchx5DmT9a9Wq7u63TzwFgTJawQrGfiBt3NgD6Ma1p1K5lXCrcPANn092BJBn4rhHpsfptUiMogksuBLQqsofTXsd8WI3dmUyDyBHpzyXXCmGI2lRbvjCW2zRWUEmYBEzy+1WNeA+ZSOSpfGAZyIZFdZZpAEHfr9BcJQBT4qKFBP/y22n4HwUm4SNwZI5/eoqsFBE3VVQDyF62SfgfBZfrByI5/eqWLQEBUA5sw07QBzzU6ddtjxCT0j622bPIKqySzMNOSu/N1OnX6giT06dRIc45I7MRAM2b2I/dvgvoApkjn9qIrObY+7ZmIJ3Nm6IgI2C7EEDEyY/lV1zdTmTHwhNQivCj4gHtwqlDLAkk7j61bcYkENlElRbvotwAfOoa3wjeWEk8vuLxKzjkAoULj/wC4tZH4GKDZFOwPlv8AUhcWK7jIRsNjqLOceQgKrD8Efm3RWAzKqYEbKDbusykeTWtlVl5bedWWkUngCkKpk6e4MgPmVrTe7Vk5gb8+R5VIe6mja9eyYlj1JAknqSBtNXB0buh2bgg2qXKK8HZWmxQCthW2ilKUClKUFrrIqJd6+763kYETIqX1h1FkMIoPnHt7shwTsfFt9Y3uJ0Ij5h/XzFaS3dkf3/cV2Pvp3bJ94gh13U/zB9D/AL9K5P2to8G8VQQjEhlPyN1U+W/8ftVweYvQ3TAEmBMCdhMTA6TA/FYiatyrQy5VaWrHlVMqDIWqmVY8qplQZC1UyrHlVMqDIWq3KrMqpNBflTKrBJqx7yj1+n9f/NQZZrDqrsL0k7c+Vemx2feuDKBbTqz8Ij77n+VSHsTucXIKWy5/XeBW2PVbXNtx128jSjY9ydZc0duzcQlWALkNsONixVh5QYNd27G7YTVWUvJsHEifwd+okc+tc+7B7iCQ96brDfjHAD6W+XPqZPrXRNFp8RFZHspSlBQrWJ9MD0rNSg1mo7GRugrQdq9ybN1SrIrA8wwBH4NTKqFaDjnaPsvCb2GuWvRTkm3TBpAH+GKjGo7r6zTTFtXWSzeAfCZieeVtjB/zV9DPpweleLUdkI3QVIR86PqQThdAVyceMPpnAX4SsfGRy2MGazs8iMjBELbvorLv+8UBOh57k8vKTXZ+0+5lq4CCikHmCAR+KhvaPsvVZNhrlr0Q8P8A22lR9gKnKRDIKCBmgXHdffW5P7t/DXkNwp/s1ZbUMeFVbHJm/Z7mLDc5obMhB1YSTvXt1fdLWaeIRbiiT7omyxnnNucXM+ZFau9q4IW+uLSN76eGwIELgVGLGBjseXptUiPSTn8TB2kHjUC6IEKwxAXccJjyPrXTO4nZUKGIqBdiaZr9xf3uI3C3CpK+gK7RMkfWu0d3dBgg2q4uN3aSBV9BStKUpSgUpSgUpSg8HaWiDqRFci74dgeEzPjNt9ro9Ojj1HX0+ldrYVoO3+yBcQ7UHzjq9IbTm23LmreY6H/Q/SvKxqYd4uwSjGyduZsMennbJ8oG3p/hqJXEJmRDLsQee3+orQxFqplVk0mguyplVk0pRdNUmmPU7DzP971RXk4opZjygEn7Ab1KLgDVpugbDiP8P962FnsJyQLzYk8raDO4emyLMDcb7x1ipd2H3Hut8CeCD8xh7x+5lU/iPSghlrsi64BuEWlPIN8R9BbG5P13qUdh9yrjEG3ax/8AsvjJunw2hGO07mCPI10nsL2f2rRyxljzZiWY9YyO8b8uVS/R9jog5CoIL2J7PEUh7k3HHzXIJH0EQv2Aqa6HsJEHIVtUsgVkoMVvTgVlilKBSlKBSlKBSlKBSlKChFY3sA9Ky0oNdqOyUboK02u7oWnkFQQehEipVVCKCHdidx7GmJNq2qZRIUQNpjbkOZ5VLNPZxEVlxqtApSlApSlApSlApSlAqy7bkVfSggnfLu2LqHaDzBHMEbgj71x/trQMCXiLlva6AIkdHA8o/p8pr6S1mmDAiuXd9e7rKfGtjiWZA+deq/09fqaDj+oQCDtxdP51iitv2p3ca4Q9llxI4UaVjzAMfwMRXh0vYOqDEYEbEBslx+szNVYwFY5mP5/iq2Fe4cbSFj9J/PQfetx2b3bDmBlfadxb2tgz81w89+g39KnHY3cC64HikIv/AA7MovTm/wATbz+kb7iiIBpe75ZouF7j/wDDs8TecM52T7wPWpr2H3FvOIIWyn6be7n/ABXSPLyG3nXR+xu5tqyoVUVQOgAAqR6fs9V5CoIl2F3FtWRwoBO5PMsfNmO7H1NSnS9lqg5V7lQCrqCxbYFX0pQKUpQKUpQKUpQKUpQKUpQKUpQKUpQKUpQKUpQKUpQKUpQKUpQKUpQKUpQUIrWdq9mi4pEVtKoVmg45213N1Fu6Tp0Rg5lg7FQp6sIBmRzHmPUmsnZ3s6a4QdQxuD9AGNr/ACTxf9RNdYfSKelXJpwOlBH+y+61u2AAoEeQre2NEq9K9AFVoKBarSlApSlApSlApSlApSlApSlApSlApSlApSlApSlApSlApSlApSlApSl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data:image/jpeg;base64,/9j/4AAQSkZJRgABAQAAAQABAAD/2wCEAAkGBwgHBgkIBwgKCgkLDSAPDQwMGRsUFRAWICklLSwdHyUrMjIsJDIxJyQrKz0xNDQsOTouLyU4ODgtPTQwMzABCgoKDQwNGg8PGjclHyQ3Nzc4NzQ3Nzc3NDU3NDQ3NDQ0NDQ0NzQ0NDQ1Nzg0ODQ0Nzc3LDQ0NzQ3Nzc3NDQ3LP/AABEIAE0ATAMBIgACEQEDEQH/xAAbAAADAAMBAQAAAAAAAAAAAAAFBgcAAwQCCP/EADcQAAEDAgQDBgQFAwUAAAAAAAECAwQFEQAGEiExQVETFCJhcYEHFTKRI0JSobEWJMEzRGKSsv/EABkBAQEAAwEAAAAAAAAAAAAAAAMEAQIFAP/EACgRAAICAQMDAwQDAAAAAAAAAAECAAMRBBIhEzFBscHwFDJhcSJRUv/aAAwDAQACEQMRAD8AuOMxmEDNuZozsFx155SaRcobbaNnKiocQk8m+RPP047ohc4E1ZgBD07NDQDopaESUsmz0txQbjNHoV8z5C+Eyp59jBRS5WZUk8C3TEBpH/dVz9rYUMwu1OrUqPV31sfL0O9i1DjH8OJbgFAcCcbqzAFYj0OfS4zTXe090caaFkNvJ5+VxvfHQTTouMwDYx7Qs/mxbUNqaul1QxHlFLTzk1zxkdLHljexnDsAy6/Hr8MPp1MuNvd4QtPM2Xe9sLEh1tzI8OOHWu3YqCyWtSdWlQ4242vzwT76yrLEuO4+lMmiLSuIpkjxpdGggEdFG5whrX+vM13GPVEziuWoJhzI1V2/0FDu8m3kD4VexGGylVaHVULMVw9o0dLrLg0uNHopJ3GIHQaTHnUasTZJU2YaWzHdvoAWpRHE8evXpg5Q803nNRqnPSJLHgiVhF7gfodvYrQfPhx88BbpVOdvj5895utp8y3YzAqh1b5gHY8hKWp8e3btA3FjwWk80q5H1HLBXEBBBwZQDmLecJqewFOU8WWXWy7NeGxbjJ+q3mr6R6nEtajSM3y5NQWYjLASY8OM66lvsE28JSOdufU+mDfxFqZ7lUFJVZc2Z3Ucj2LPEehXfCW9TKP/AEwif8zQuqKd0qgm1wnr19+GOnp69qZ8mS2NkwlDiVfKLherNPCqXMBYks60LS+LHYWJ3B3vywKp7VUrDppNHbkKZdc191QSUJvzWeluZwx5ZybUM1OMyZLRgU1KRqct4pChtqSD1HP+cV6iUWn0OII1NjpaR+Y8VLPUnnj1uoWv8tPLWW/UnSPhEo01JVU9M+11AJu0PLr74Ta5lCvUAlUqEtbA/wBxHu4j3tuPcY+g5EliM0t2Q8202hOpa3CEhI6knhgY3meiSI0p6LUo0lEZrtXQyoLIR1FuIPI8MTJrbAeeYppU9pCna+qTQJdPfQpT8iQh0vA+EpRfw6eA43288eagaH8gp4gh/wCa6v7vXfRax4cuNv3w+5yZpMiKuTLy05DkImNx3llQQUJdtZzwXChc29cDGcsIi5mi0pUSOkyYrkhgOgqUpTawNBJPNG/2w41dQGcGH0mnjIlddcaQ1crn0pBcYtxfi/nZPW2yh6euLJHfbksNvsqC23EhSVDgQcTihsrgZilZYngdv3xE2C6AGy9G/MnwgA6bWI53w15dktQWJdOkOpR3OUppvWQLtmyk/YKt7YltcWksoiqCvBk2qlKk5jZy3GYlRG35Edb+h1R1qUtRUTYAmw6mw88estUmgUeuUtjMKH3ZFQKhDVISG2O0SbaFC5Oq+wvztgyofKv6Sl7AU+quUx9Y/SsqQB99JwbzFl+HWku06eylLTkhSG3k2C2StOoLT0IWn98Zs1DjKA4Ewta9zMkV6rorNGpqhDjN1HtWStsFZadbSogC9gRtfgMaMrT5taYRErT7yapBmuRZrbZKEruhRBsORFiMLkz5xFpEVVXZW9VKHXm1lbKSpUpo2utIFybo4+YVh1XQl/1xDzDCJEd+KW5aeGpQ+hRB8iocOeJosVvh8iLNcXTJ0V1yfCafivTXUq/uEhekpKzsu40qty2wCyoI1RqlPo9aS7HbapUmkpc5TNKrFNxwICSQOZ39XlrLFZRMroYkwosWoyw82qyluNCyQoDgBqCfO1+ePFUyMpUeWuGtuVJeqHzBtMlSmgy7w8CkbjYb8b49PRYnxa/EolTy/VZ7dUp8imLmUubwcSpgpUEL+438vsarVQExnI+ZIKXpZbk6HUxEqeUG3EELNk3OxAv64CGtVnJpUvMOVkGGfwu8JWXG0pUR4QdwkE24hNzbG6tfEnvNM0USKuOnRd0DYoF7bkbJF9ttz5Y3qQ2NtES2pq06h5H4MO58nRYlcy7WESoraoD6w+XF2V2a0i6NIuongbW2tva+FL4jVQfP25MBw9jLiofB3F73F7egGEiXIemOFx5RWs7DyvyGKBXMszKrLaTFQXEwYzcVSh+oJCj/AOsdFKEoYEmRFy4jLmthpliuwZELvbUhAqDLQUUHUmwUUkbgpsFe+J3IzvVH4wZKGFjtQ8XHgXFlY4Kvw25YtWYqe/Miofgae/xF9rH17JWeaFeSht++I3VaLToFUZqbzEpVAfcOttvZyO5zZX0sdvTh5lpum33DJm1m4dpzqzRmdAZqEmZJUy8r8NavClRTyBFuGG2gfFFQKGqqgK5ajZJ+/D76fXABVYVm3sKLHp3YvyXkpFlXajMo38Atttck88A63RV059ju61yI0vUYqikpWsA2+nz5dfLFJrrf+LjBhbmHIMv1KrtOqyf7OSkuWuWl+FY9j/I2x5rtdg0SP2ktzxkXQ0m2pVufkPM2GPnpiVNpb6U/iNqbN+zcBFvbiPa2OqU/Vq9MZjlt1x54hKG1E3cI6k8f8YD6Ibs54idY47czr+I2dJNfgSI4Notx4R9PEcOvqfYDHVkpLUNgy2K7FZfeTokQnWVu3bvsTYH+CBzwCqsB7L6Yk2osxZcVxy+gHWhYSoBSFcLEYKVumUhBS9Q5LzckrSE08grUSrcFtY4j/O18ZKJ1gq9se8dXP0rA/wCh6GEG4lOqeaorUeNGZai3kzpEYnsltpsbgH6ehHU4reV460UvvEhGl+Y6qS4k8U6uA9k2HthKyll54uLhSVFyS6pL1Yf46QN0RweZ5q8tuYxTQLCw4YDU2Zwoh1r5mYXcwUFUgvSqe004t5OmVDe2alp6H9Kuivv5MWMxMrFTkRCMyMNUeZSJMt7LbKnkOJCZMF7wzYybglI/UDa1xe4wOjVhT2a6xOd7ZuU7EeFPbk+FTbpHhSL8Da9vP1xaqlSYVTSnvbIUtH0OpJStHoobjC5X6AtmE689JZnsNp1dlUWkuk+WoFJ+98WpqA33DmCayO0nYegRarlONOcQtUMDvyleIIKjcBR522v0xwV2PKhw25Mie4qQ1UVpbZXbwfm1pN7kHbljfJqeX2nShzKsckHfsnVoH23wdymin1iWlmnUamwVW2deQqQoW6XIxSTtG4j0hYzxOLMDy8603ulOo5lOKaCxII7BEN0kaiVnZaSd/Xrg3lHLTjegU54yJSUdm7V1j8KOn9EcH6j/AMuA/bDqzllhYT8zkvTgncNLshkHyQmw+98G0IShIQhISkCwA2Axz3tXOVlalthQ9icznpsCPTYiI0VGlCdyTuVE8STzJx1YzGYnJzMz/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 name="AutoShape 10" descr="C:\Users\awong\AppData\Local\Temp\notes142542\~b514198.TMP"/>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 name="Rectangle 16"/>
          <p:cNvSpPr/>
          <p:nvPr/>
        </p:nvSpPr>
        <p:spPr>
          <a:xfrm>
            <a:off x="9677400" y="5638800"/>
            <a:ext cx="9530173" cy="769441"/>
          </a:xfrm>
          <a:prstGeom prst="rect">
            <a:avLst/>
          </a:prstGeom>
        </p:spPr>
        <p:txBody>
          <a:bodyPr wrap="none">
            <a:spAutoFit/>
          </a:bodyPr>
          <a:lstStyle/>
          <a:p>
            <a:r>
              <a:rPr lang="en-US" sz="4400" b="1" dirty="0" smtClean="0"/>
              <a:t>Experiment without </a:t>
            </a:r>
            <a:r>
              <a:rPr lang="en-US" sz="4400" b="1" dirty="0" err="1" smtClean="0"/>
              <a:t>breadboarding</a:t>
            </a:r>
            <a:endParaRPr lang="en-US" sz="4400" dirty="0"/>
          </a:p>
        </p:txBody>
      </p:sp>
      <p:sp>
        <p:nvSpPr>
          <p:cNvPr id="3" name="Rectangle 2"/>
          <p:cNvSpPr/>
          <p:nvPr/>
        </p:nvSpPr>
        <p:spPr>
          <a:xfrm>
            <a:off x="9677400" y="2895600"/>
            <a:ext cx="13335000" cy="2554545"/>
          </a:xfrm>
          <a:prstGeom prst="rect">
            <a:avLst/>
          </a:prstGeom>
        </p:spPr>
        <p:txBody>
          <a:bodyPr wrap="square">
            <a:spAutoFit/>
          </a:bodyPr>
          <a:lstStyle/>
          <a:p>
            <a:pPr algn="l"/>
            <a:r>
              <a:rPr lang="en-US" sz="3200" dirty="0" err="1" smtClean="0"/>
              <a:t>LabVIEW</a:t>
            </a:r>
            <a:r>
              <a:rPr lang="en-US" sz="3200" dirty="0" smtClean="0"/>
              <a:t> is a graphical programming platform used for data acquisition &amp; analysis, instrument control, prototyping and more. </a:t>
            </a:r>
            <a:r>
              <a:rPr lang="en-US" sz="3200" dirty="0" err="1" smtClean="0"/>
              <a:t>LabVIEW</a:t>
            </a:r>
            <a:r>
              <a:rPr lang="en-US" sz="3200" dirty="0" smtClean="0"/>
              <a:t> Home Bundle has made this powerful software affordable for makers and students. But what if you want to connect your </a:t>
            </a:r>
            <a:r>
              <a:rPr lang="en-US" sz="3200" dirty="0" err="1" smtClean="0"/>
              <a:t>LabVIEW</a:t>
            </a:r>
            <a:r>
              <a:rPr lang="en-US" sz="3200" dirty="0" smtClean="0"/>
              <a:t> projects to the physical world? That's why we've created the Physical Computing Kit. </a:t>
            </a:r>
            <a:r>
              <a:rPr lang="en-US" sz="3200" dirty="0">
                <a:solidFill>
                  <a:srgbClr val="000000"/>
                </a:solidFill>
                <a:latin typeface="Arial" panose="020B0604020202020204" pitchFamily="34" charset="0"/>
              </a:rPr>
              <a:t> </a:t>
            </a:r>
            <a:endParaRPr lang="en-US" sz="3200" dirty="0"/>
          </a:p>
        </p:txBody>
      </p:sp>
      <p:sp>
        <p:nvSpPr>
          <p:cNvPr id="11" name="Rectangle 10"/>
          <p:cNvSpPr/>
          <p:nvPr/>
        </p:nvSpPr>
        <p:spPr>
          <a:xfrm>
            <a:off x="9829800" y="6400800"/>
            <a:ext cx="14325600" cy="4031873"/>
          </a:xfrm>
          <a:prstGeom prst="rect">
            <a:avLst/>
          </a:prstGeom>
        </p:spPr>
        <p:txBody>
          <a:bodyPr wrap="square">
            <a:spAutoFit/>
          </a:bodyPr>
          <a:lstStyle/>
          <a:p>
            <a:pPr algn="l"/>
            <a:r>
              <a:rPr lang="en-US" sz="3200" dirty="0" smtClean="0"/>
              <a:t>Suppose you wanted to measure ambient light with a photocell, then turn another light on when the sensor reading drops below a certain threshold. (Commonly known as a 'dusk-to-dawn' circuit.) With </a:t>
            </a:r>
            <a:r>
              <a:rPr lang="en-US" sz="3200" dirty="0" err="1" smtClean="0"/>
              <a:t>LabVIEW</a:t>
            </a:r>
            <a:r>
              <a:rPr lang="en-US" sz="3200" dirty="0" smtClean="0"/>
              <a:t> Home, there's no need to wire up sensors, potentiometers, resistors, etc. on a breadboard. </a:t>
            </a:r>
            <a:r>
              <a:rPr lang="en-US" sz="3200" dirty="0" err="1" smtClean="0"/>
              <a:t>LabVIEW</a:t>
            </a:r>
            <a:r>
              <a:rPr lang="en-US" sz="3200" dirty="0" smtClean="0"/>
              <a:t> Home becomes the breadboard, allowing you to create a block diagram graphically. </a:t>
            </a:r>
            <a:br>
              <a:rPr lang="en-US" sz="3200" dirty="0" smtClean="0"/>
            </a:br>
            <a:r>
              <a:rPr lang="en-US" sz="3200" dirty="0" smtClean="0"/>
              <a:t/>
            </a:r>
            <a:br>
              <a:rPr lang="en-US" sz="3200" dirty="0" smtClean="0"/>
            </a:br>
            <a:endParaRPr lang="en-US" sz="3200" dirty="0"/>
          </a:p>
        </p:txBody>
      </p:sp>
      <p:sp>
        <p:nvSpPr>
          <p:cNvPr id="12" name="Rectangle 11"/>
          <p:cNvSpPr/>
          <p:nvPr/>
        </p:nvSpPr>
        <p:spPr>
          <a:xfrm>
            <a:off x="9677400" y="2057400"/>
            <a:ext cx="7867859" cy="769441"/>
          </a:xfrm>
          <a:prstGeom prst="rect">
            <a:avLst/>
          </a:prstGeom>
        </p:spPr>
        <p:txBody>
          <a:bodyPr wrap="none">
            <a:spAutoFit/>
          </a:bodyPr>
          <a:lstStyle/>
          <a:p>
            <a:r>
              <a:rPr lang="en-US" sz="4400" b="1" dirty="0" smtClean="0"/>
              <a:t>Why Physical Computing Kit</a:t>
            </a:r>
            <a:endParaRPr lang="en-US" sz="4400" dirty="0"/>
          </a:p>
        </p:txBody>
      </p:sp>
      <p:sp>
        <p:nvSpPr>
          <p:cNvPr id="13" name="Rectangle 12"/>
          <p:cNvSpPr/>
          <p:nvPr/>
        </p:nvSpPr>
        <p:spPr>
          <a:xfrm>
            <a:off x="9906000" y="9753600"/>
            <a:ext cx="14020800" cy="2062103"/>
          </a:xfrm>
          <a:prstGeom prst="rect">
            <a:avLst/>
          </a:prstGeom>
        </p:spPr>
        <p:txBody>
          <a:bodyPr wrap="square">
            <a:spAutoFit/>
          </a:bodyPr>
          <a:lstStyle/>
          <a:p>
            <a:pPr algn="l"/>
            <a:r>
              <a:rPr lang="en-US" sz="3200" dirty="0" smtClean="0">
                <a:solidFill>
                  <a:srgbClr val="000000"/>
                </a:solidFill>
                <a:latin typeface="Arial"/>
              </a:rPr>
              <a:t>You'll also be able to quickly create your own graphical user interfaces. Does your project need switches, buttons, dials, numeric displays, or more? You'll be able to choose from hundreds of controls, graphs, and 3D visualization tools, then simply drag-and-drop them into place. </a:t>
            </a:r>
            <a:endParaRPr lang="en-US" sz="3200" dirty="0"/>
          </a:p>
        </p:txBody>
      </p:sp>
      <p:pic>
        <p:nvPicPr>
          <p:cNvPr id="2050" name="Picture 2" descr="http://www.digilentinc.com/Data/Products/LABVIEW-PCK/PhysicalComputingKit-contents-300.png"/>
          <p:cNvPicPr>
            <a:picLocks noChangeAspect="1" noChangeArrowheads="1"/>
          </p:cNvPicPr>
          <p:nvPr/>
        </p:nvPicPr>
        <p:blipFill>
          <a:blip r:embed="rId2" cstate="print"/>
          <a:srcRect/>
          <a:stretch>
            <a:fillRect/>
          </a:stretch>
        </p:blipFill>
        <p:spPr bwMode="auto">
          <a:xfrm>
            <a:off x="2133600" y="2667000"/>
            <a:ext cx="5607167" cy="3962400"/>
          </a:xfrm>
          <a:prstGeom prst="rect">
            <a:avLst/>
          </a:prstGeom>
          <a:noFill/>
        </p:spPr>
      </p:pic>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xmlns="" val="3740186453"/>
              </p:ext>
            </p:extLst>
          </p:nvPr>
        </p:nvGraphicFramePr>
        <p:xfrm>
          <a:off x="381000" y="2971800"/>
          <a:ext cx="11582400" cy="8687823"/>
        </p:xfrm>
        <a:graphic>
          <a:graphicData uri="http://schemas.openxmlformats.org/drawingml/2006/table">
            <a:tbl>
              <a:tblPr firstRow="1" bandRow="1">
                <a:tableStyleId>{C7B018BB-80A7-4F77-B60F-C8B233D01FF8}</a:tableStyleId>
              </a:tblPr>
              <a:tblGrid>
                <a:gridCol w="4122549"/>
                <a:gridCol w="7459851"/>
              </a:tblGrid>
              <a:tr h="350520">
                <a:tc gridSpan="2">
                  <a:txBody>
                    <a:bodyPr/>
                    <a:lstStyle/>
                    <a:p>
                      <a:pPr algn="l"/>
                      <a:r>
                        <a:rPr lang="en-US" sz="3200" dirty="0" smtClean="0"/>
                        <a:t>Resources</a:t>
                      </a:r>
                      <a:endParaRPr lang="en-US" sz="3200" dirty="0"/>
                    </a:p>
                  </a:txBody>
                  <a:tcPr anchor="ctr"/>
                </a:tc>
                <a:tc hMerge="1">
                  <a:txBody>
                    <a:bodyPr/>
                    <a:lstStyle/>
                    <a:p>
                      <a:pPr algn="l"/>
                      <a:endParaRPr lang="en-US" sz="3600" dirty="0"/>
                    </a:p>
                  </a:txBody>
                  <a:tcPr anchor="ctr"/>
                </a:tc>
              </a:tr>
              <a:tr h="576706">
                <a:tc>
                  <a:txBody>
                    <a:bodyPr/>
                    <a:lstStyle/>
                    <a:p>
                      <a:pPr algn="l"/>
                      <a:r>
                        <a:rPr lang="en-US" sz="2800" dirty="0" smtClean="0"/>
                        <a:t>High-resolution</a:t>
                      </a:r>
                      <a:r>
                        <a:rPr lang="en-US" sz="2800" baseline="0" dirty="0" smtClean="0"/>
                        <a:t> picture</a:t>
                      </a:r>
                      <a:endParaRPr lang="en-US" sz="2800" dirty="0"/>
                    </a:p>
                  </a:txBody>
                  <a:tcPr anchor="ctr"/>
                </a:tc>
                <a:tc>
                  <a:txBody>
                    <a:bodyPr/>
                    <a:lstStyle/>
                    <a:p>
                      <a:pPr marL="0" marR="0" indent="0" algn="l" defTabSz="584200" eaLnBrk="1" fontAlgn="auto" latinLnBrk="0" hangingPunct="1">
                        <a:lnSpc>
                          <a:spcPct val="100000"/>
                        </a:lnSpc>
                        <a:spcBef>
                          <a:spcPts val="0"/>
                        </a:spcBef>
                        <a:spcAft>
                          <a:spcPts val="0"/>
                        </a:spcAft>
                        <a:buClrTx/>
                        <a:buSzTx/>
                        <a:buFontTx/>
                        <a:buNone/>
                        <a:tabLst/>
                        <a:defRPr/>
                      </a:pPr>
                      <a:r>
                        <a:rPr lang="en-US" sz="2800" dirty="0" smtClean="0">
                          <a:hlinkClick r:id="rId2"/>
                        </a:rPr>
                        <a:t>https://www.flickr.com/photos/127815101@N07/16551923853/in/album-72157650692461437/</a:t>
                      </a:r>
                      <a:endParaRPr lang="en-US" sz="2800" dirty="0" smtClean="0"/>
                    </a:p>
                    <a:p>
                      <a:pPr marL="0" marR="0" indent="0" algn="l" defTabSz="584200" eaLnBrk="1" fontAlgn="auto" latinLnBrk="0" hangingPunct="1">
                        <a:lnSpc>
                          <a:spcPct val="100000"/>
                        </a:lnSpc>
                        <a:spcBef>
                          <a:spcPts val="0"/>
                        </a:spcBef>
                        <a:spcAft>
                          <a:spcPts val="0"/>
                        </a:spcAft>
                        <a:buClrTx/>
                        <a:buSzTx/>
                        <a:buFontTx/>
                        <a:buNone/>
                        <a:tabLst/>
                        <a:defRPr/>
                      </a:pPr>
                      <a:endParaRPr lang="en-US" sz="2800" dirty="0" smtClean="0"/>
                    </a:p>
                    <a:p>
                      <a:pPr marL="0" marR="0" indent="0" algn="l" defTabSz="584200" eaLnBrk="1" fontAlgn="auto" latinLnBrk="0" hangingPunct="1">
                        <a:lnSpc>
                          <a:spcPct val="100000"/>
                        </a:lnSpc>
                        <a:spcBef>
                          <a:spcPts val="0"/>
                        </a:spcBef>
                        <a:spcAft>
                          <a:spcPts val="0"/>
                        </a:spcAft>
                        <a:buClrTx/>
                        <a:buSzTx/>
                        <a:buFontTx/>
                        <a:buNone/>
                        <a:tabLst/>
                        <a:defRPr/>
                      </a:pPr>
                      <a:r>
                        <a:rPr lang="en-US" sz="2800" dirty="0" smtClean="0">
                          <a:hlinkClick r:id="rId3"/>
                        </a:rPr>
                        <a:t>https://www.flickr.com/photos/127815101@N07/16551923953/in/album-72157650692461437/</a:t>
                      </a:r>
                      <a:endParaRPr lang="en-US" sz="2800" dirty="0" smtClean="0"/>
                    </a:p>
                    <a:p>
                      <a:pPr marL="0" marR="0" indent="0" algn="l" defTabSz="584200" eaLnBrk="1" fontAlgn="auto" latinLnBrk="0" hangingPunct="1">
                        <a:lnSpc>
                          <a:spcPct val="100000"/>
                        </a:lnSpc>
                        <a:spcBef>
                          <a:spcPts val="0"/>
                        </a:spcBef>
                        <a:spcAft>
                          <a:spcPts val="0"/>
                        </a:spcAft>
                        <a:buClrTx/>
                        <a:buSzTx/>
                        <a:buFontTx/>
                        <a:buNone/>
                        <a:tabLst/>
                        <a:defRPr/>
                      </a:pPr>
                      <a:endParaRPr lang="en-US" sz="2800" dirty="0" smtClean="0"/>
                    </a:p>
                    <a:p>
                      <a:pPr marL="0" marR="0" indent="0" algn="l" defTabSz="584200" eaLnBrk="1" fontAlgn="auto" latinLnBrk="0" hangingPunct="1">
                        <a:lnSpc>
                          <a:spcPct val="100000"/>
                        </a:lnSpc>
                        <a:spcBef>
                          <a:spcPts val="0"/>
                        </a:spcBef>
                        <a:spcAft>
                          <a:spcPts val="0"/>
                        </a:spcAft>
                        <a:buClrTx/>
                        <a:buSzTx/>
                        <a:buFontTx/>
                        <a:buNone/>
                        <a:tabLst/>
                        <a:defRPr/>
                      </a:pPr>
                      <a:r>
                        <a:rPr lang="en-US" sz="2800" dirty="0" smtClean="0">
                          <a:hlinkClick r:id="rId4"/>
                        </a:rPr>
                        <a:t>https://www.flickr.com/photos/127815101@N07/17171488181/in/album-72157650692461437/</a:t>
                      </a:r>
                      <a:endParaRPr lang="en-US" sz="2800" dirty="0" smtClean="0"/>
                    </a:p>
                    <a:p>
                      <a:pPr marL="0" marR="0" indent="0" algn="l" defTabSz="584200" eaLnBrk="1" fontAlgn="auto" latinLnBrk="0" hangingPunct="1">
                        <a:lnSpc>
                          <a:spcPct val="100000"/>
                        </a:lnSpc>
                        <a:spcBef>
                          <a:spcPts val="0"/>
                        </a:spcBef>
                        <a:spcAft>
                          <a:spcPts val="0"/>
                        </a:spcAft>
                        <a:buClrTx/>
                        <a:buSzTx/>
                        <a:buFontTx/>
                        <a:buNone/>
                        <a:tabLst/>
                        <a:defRPr/>
                      </a:pPr>
                      <a:endParaRPr lang="en-US" sz="2800" dirty="0"/>
                    </a:p>
                  </a:txBody>
                  <a:tcPr anchor="ctr"/>
                </a:tc>
              </a:tr>
              <a:tr h="580143">
                <a:tc>
                  <a:txBody>
                    <a:bodyPr/>
                    <a:lstStyle/>
                    <a:p>
                      <a:pPr algn="l"/>
                      <a:r>
                        <a:rPr lang="en-US" sz="2800" dirty="0" err="1" smtClean="0"/>
                        <a:t>LabVIEW</a:t>
                      </a:r>
                      <a:r>
                        <a:rPr lang="en-US" sz="2800" baseline="0" dirty="0" smtClean="0"/>
                        <a:t> Tutorials</a:t>
                      </a:r>
                      <a:endParaRPr lang="en-US" sz="2800" dirty="0"/>
                    </a:p>
                  </a:txBody>
                  <a:tcPr anchor="ctr"/>
                </a:tc>
                <a:tc>
                  <a:txBody>
                    <a:bodyPr/>
                    <a:lstStyle/>
                    <a:p>
                      <a:pPr algn="l"/>
                      <a:r>
                        <a:rPr lang="en-US" sz="2800" baseline="0" dirty="0" smtClean="0">
                          <a:hlinkClick r:id="rId5"/>
                        </a:rPr>
                        <a:t>https://www.labviewmakerhub.com/doku.php?id=learn:tutorials:labview:basics</a:t>
                      </a:r>
                      <a:r>
                        <a:rPr lang="en-US" sz="2800" baseline="0" dirty="0" smtClean="0"/>
                        <a:t> </a:t>
                      </a:r>
                    </a:p>
                  </a:txBody>
                  <a:tcPr anchor="ctr"/>
                </a:tc>
              </a:tr>
              <a:tr h="580143">
                <a:tc>
                  <a:txBody>
                    <a:bodyPr/>
                    <a:lstStyle/>
                    <a:p>
                      <a:pPr algn="l"/>
                      <a:r>
                        <a:rPr lang="en-US" sz="2800" dirty="0" smtClean="0"/>
                        <a:t>Physical</a:t>
                      </a:r>
                      <a:r>
                        <a:rPr lang="en-US" sz="2800" baseline="0" dirty="0" smtClean="0"/>
                        <a:t> Computing Kit Tutorials</a:t>
                      </a:r>
                      <a:endParaRPr lang="en-US" sz="2800" dirty="0"/>
                    </a:p>
                  </a:txBody>
                  <a:tcPr anchor="ctr"/>
                </a:tc>
                <a:tc>
                  <a:txBody>
                    <a:bodyPr/>
                    <a:lstStyle/>
                    <a:p>
                      <a:pPr algn="l"/>
                      <a:r>
                        <a:rPr lang="en-US" sz="2800" baseline="0" dirty="0" smtClean="0">
                          <a:hlinkClick r:id="rId6"/>
                        </a:rPr>
                        <a:t>https://www.labviewmakerhub.com/doku.php?id=learn:tutorials:libraries:linx:digilent_physical_computing_kit</a:t>
                      </a:r>
                      <a:r>
                        <a:rPr lang="en-US" sz="2800" baseline="0" dirty="0" smtClean="0"/>
                        <a:t> </a:t>
                      </a:r>
                    </a:p>
                  </a:txBody>
                  <a:tcPr anchor="ctr"/>
                </a:tc>
              </a:tr>
              <a:tr h="580143">
                <a:tc>
                  <a:txBody>
                    <a:bodyPr/>
                    <a:lstStyle/>
                    <a:p>
                      <a:pPr algn="l"/>
                      <a:r>
                        <a:rPr lang="en-US" sz="2800" dirty="0" smtClean="0"/>
                        <a:t>Community</a:t>
                      </a:r>
                      <a:r>
                        <a:rPr lang="en-US" sz="2800" baseline="0" dirty="0" smtClean="0"/>
                        <a:t> Site</a:t>
                      </a:r>
                      <a:endParaRPr lang="en-US" sz="2800" dirty="0"/>
                    </a:p>
                  </a:txBody>
                  <a:tcPr anchor="ctr"/>
                </a:tc>
                <a:tc>
                  <a:txBody>
                    <a:bodyPr/>
                    <a:lstStyle/>
                    <a:p>
                      <a:pPr algn="l"/>
                      <a:r>
                        <a:rPr lang="en-US" sz="2800" baseline="0" dirty="0" smtClean="0"/>
                        <a:t>https://www.labviewmakerhub.com/</a:t>
                      </a:r>
                    </a:p>
                  </a:txBody>
                  <a:tcPr anchor="ctr"/>
                </a:tc>
              </a:tr>
            </a:tbl>
          </a:graphicData>
        </a:graphic>
      </p:graphicFrame>
      <p:sp>
        <p:nvSpPr>
          <p:cNvPr id="1026" name="AutoShape 2" descr="data:image/jpeg;base64,/9j/4AAQSkZJRgABAQAAAQABAAD/2wCEAAkGBhAQEBUQERIQFBQVGBUUFBYSEhQUFBYYFxYVFxQXFhMXGyYfFxsjGRUWIDAgJScpLCwsFR4xNjAqNSYtLCkBCQoKDgwOFA8PFywcHBwpKSwsKSwpLCwpLCkpLCwsLCksLCksLCksKSwsLCkpLCwsKSwpKSkpLCksLCksLCwsLP/AABEIAJ8BPQMBIgACEQEDEQH/xAAcAAEAAQUBAQAAAAAAAAAAAAAABgECAwUHBAj/xAA/EAACAQMCAwUHAQYEBQUAAAABAhEAAxIEISIxQQUGE1FhByMyQnGBkVIUM6Gx0fByksHhU2KCk/EVJENjov/EABcBAQEBAQAAAAAAAAAAAAAAAAABAgP/xAAXEQEBAQEAAAAAAAAAAAAAAAAAEQES/9oADAMBAAIRAxEAPwDuNKUoFKUoFKUoFKUoFKUoFKUoFKUoFKUoFKUoFKUoFKUoFKUoFQv2n94f2fTCyr4PeO7ZY4W1guxbpJgT5E+VTMmuE97O3m1mre7bZoLC1ZwZMgizBwYGVfi6fOPtNRn7I7/6+yoIuNcU7KGP7RbMRJ8Ta4QRuI8/tUw7K9rVp48W1sSAHsMHDT18NoYDbpNcnLjLbDI8CA5ae9AO7RubjKfoCAOlZb0A8QErKKLogkmM1F63J5DISflP2zR3/szvRo9SYtXkLfoJwuf9tob+FbSvmssyiJuYriBmov2yxAIYlOIAiASx5+fXedkd9NZY/d3nZF3bFxfWNhibb/BB5hTO/wCL0V3ilc17K9rpPDftIxA4jYfFlMTBt3DEkb/FvUt7N77aG/AW8qMeS3QbTH6ZQG+xNWq3tKA0qhSlKBSlKBSlKBSlKBSlKBSlKBSlKBSlKBSla7tXvBptKJvXVU88ebf5Rv8AflQbGlc17Z9q7GV0tuB+t4J+yzj/ABatR2J37v29SLl17jhtnVzzH/L8oI5gD1qwdhpWLS6pLqLcQhlYSCOorLUClKUClKUClKUClKUEU9o/bf7PozbUxcv+6XeCFP7xv8pifNhXFbj88gw5oq3VBA/WBdtbAgywkn4fuJL7Qu3DqtU5Xe2nuLc2vFttE+JkJAGXFv5Bai9kgDK18KAKrWLgZZ+VjaeFENwnEE7dOdY1GVmYAxOKwq5KNRZLHrCwQGEAydiv5x6cAD3cFUHOzcyWemVpoVWU7ECTB9NqgKDyBKAyFJs3CxPEuLwpI2IMfMY8zbdcBh4pSV3Y30Nti7bjG/EEOOgXnHpURcsTyBKy7eGxtOWaSy4NCE8mB3+L7ml1tx4jKW2YtfQ2iWPwkX4xIblwqdwOe0XvsAHyCmHY3feqAN1PiHj4Y5kDYT61S2GiQLi5yzC2/jLA+K3g83I5EBQORoK3F2HiEhTxE3lFxVVTwxd5goQBMcgefOltmAkC4M5Pu38ZIESgDzcjkQFXzirbL5HgK5MR+6JtPECCbLSYcAgyeZ6ncWuFJPwBmhROWnvYieLJPjZSTO42I+4bfsrvNqrH7i6wk4qtp4WPlY6e5M5AeXNuvOpZ2Z7XrqnG+lt94HOxeMbMfDaQ0H/DUAcncMGESqrdQMJ+cLctcpjIZGeH0mhYlTBLIAsZKNTZZmEgkLviwIUyYkE78yqu4dn+0HQ3dmc2WGxF4YgHy8QEp/8AqpDauqwDKQwPIggg/Qivm3TsI92eFOfgXA4HllZaFDKTBG5IP492g7Zv2GLWnZWEu4tObTkxJXBoQ7cQ5zNapX0PSuQ9m+1bVWoW/wCG/KTdU2TB+E+KBg07jZeYqWdne0/S3AviC5ZLcsxkpjnxLMD6xVomVK8mi7UtXlytujqeqsGH5FesGqpSlKBSlKBSlKBSvPrNfasrnddEXzYgfjzNQztn2qWUldMhuN+ppC/5eZ++NBOiY3NRvtn2gaPTyA/iv+m3uP8APy/En0rl/a/evV6r97cOP6F2X8cj95PrWp/v+zWuRLO2faRq78rbIsp/yfF925/jH6VFbjljLEsZmTvv5/X1qzKk1qKumrXUEQeR/v7VTKqZURMvZ13zOnufsmobgbdWPTkM/puA3kSDtNdcr5tuCYIMMDKnyP8AToR5Guqezbvn46DS3jFxdkkzyHwT123U9R6isbgn1KUqBSlKBSlKBUf789ufsmjdlMXLnurfnkwMsPooJ+oHnUgri/tO7xC/qzaDKVsg20U3TbLOSPFZGXeVOI/6Oe+81NREuJJESoxUoTauzIE43NiUY+XIH6VZeKhgbmDMvLx0Nly7DiVbw3bJdxiBuelZLkrs3ybxfXYuRw+8WWhgQPqfPaqAFBE3VWM2Ii+hBPCSom5wGeo2jkKwi5lK4i4XAEOTdAdT0RsxL9WB5dOXWiBgOVwAy7C0wvJAMsmBm5wmCIA2FU06yYULkSWcadsT5srWPWQwk9OnWkZmAbZZyOU2LuI+Biq7NIAUyev2oqukSdlwLudxZJstyHxWSSYZTvkeZJPnVGCsflyaAJysXsRMNKfEQTBkj4qOZBzyEyqrftg4qu7AXLUKpVjkCSTv571fcyjaQPgUFRqLMncyFiAy+Z2K/ki24zQQwaJKKl5A4H6wLlnYdXBJJ228xfJAOJJUAAbDUWciNiVEQrCAd44fucdqAJt7qoAVrFzITsATaaEUqTiQATHpuLtp5BioJbE+FcJO7LDQpMcQ/wAW3mQtsQBwQVQRNi5O/rZeEVlO20mD6VfAJ3AYrkzQTackgsw4oUyOIfUH1rHdO48RkJHETqLZQ5H4SNRGMNJBxU7gVkYHEZZKrcU3B4qBVMj3hlpQgb+Qn1AUutJHiMpOzFtQmG5+AjUAYweRxU7gczVWEqMsgGM+8HiqFUyD4hlgVIG8cgefMUVWiVDjIn90/ioRAyTF5eGEEBQNyaojiSUK5GADbmzcjeGa00kyAwP258wFQWgkBwGJEWn8ZCvVMXm5DCCAoG5NVS4NyjAHYTaPhtBniay8khgGB9fPmMV0rJnAN8Azy096FO8MklyjSeYBH8fZptOz3FtkPsYh/DMTE4su5Uwp3M/yAdG9nilLQUdTkfUn/aB9q6Jb5VGe6nZ+CCpQBXRpWlKsuXVUFmIAHMkwB9SaC+lRPtv2kaTTghCbrchjss+WXX/pBqB9te0PWamVVvCQ9E2P3IMn8x6VYOpdr96tJpQfFurkPlXib7j5fvFQPtn2q3XldMgtj9Tbt/HYfg/WoE79SZ9T/cCvYnZr8Jue6RmCZ3NlUnIDIcwJRhMRwN+kxYLdb2jdvNnduO7HzJ/16enKvPNSn/0TS6Vx49y2+Lo5V87btbJghbW6sVdCpEtILTjjvHXFtlxspdZll2Zl4goG+SqSAB+rYbTtWh5yaplW10Xdm9cui1wZi4qXbQcC+ikrk4tts64tMqW6VrtfYCX7tlMmwu3La9WOLlV2A3JgchQY8q9ekvadLbvdRrlxY8O2XZLbAgyWKDIkEDbJZB57RQ6J9PFy/YyQllCs7KMgARkUMxvyBE4sJBBrwXruTFoVZJOKghRPQAkwPvUGz7x6RbGrvWkEKrcImYDAMBPlDVrcqya/tF77+JcgtiikgRlgoQFvNoUSfSvLlQZMqWtQ1txdtzkscjBIBmJ6EHcHofqaxFqpnQd37ld7E11gEkeIoGQ5ZDlkB032I6GpHXzl2F29c0V8XkaBMt5DzJ/5SNj+eld+7E7Zt6uyLqddmWd1bqD/AF6iKzo99KUqBSlKDT97e3Bo9JcvbZxjbB6u2y7dY5n0U1wW9cYMcjcGMEhwt221xhKv7uWEg4nIjcnrtU39qfbxuajwEJw04liLbXV8Z/hzVflAKrM/M1QHT215Kq4qC7/szR1OamwOEFSCQCSRMelY1GS2ABADBQC7+Ac1iTINkbypExPKB6DHbt5mF8NrhOTiy/gvkBsGtA4ww/U0bVkA8RseBnYhmgm1cBAAWQISGG25jh/GK62Sw5OLdNRbDKtsbwLywilTG5JO81EZGYNsTOUQLy4sqD4SHQBJUgKevFvHI1vM2JDZ4ksgW7bF62ANrihlgLIlgSfKrizAEjIDLBY9/ZmOPnAUMoJ+scuVWW4jO1MIFVX090ED9Lm3chAVbhOIJ2oK6diAXtnhWAjWXF23PyNg8KB8pCjaPvVoUDdVkIpHumCXByBGFyEyQ7jbqfvftO4VigJMg2bpPzrk0AnbIQB8W0Dc23zAXxWEiHLalMRJEW2GoiIO4ML5fcKP8Q8RkLLuTeQ23LEZcN47EON4Uc4q+5AHGSoMMTeGawDwHxTvIIg+gn1oshRPiKGlmg+MmMyVlpuHEgRAGw69KopMlAQWMTYYAHbcG20tDr5dW+9BYoYAQLi5yT4b+MkfMgDy8HYgKB1ilsyZTHJiBNk+ExHyu1piSQwUg+p68xZwkkjw8mhRAfTXyo2DECWdlOxmAR6VluPGzdJVUvDHc/GqvbknlkJPT8BjuMuR+DL4FDZaa8QDuQVlrhViT0BA8ueVgQYYHhkBbyhlLNGSh7cmGABBY8x9hQll294FWNmUX7RYjhYhOIAghTkeZ61bZAAxUcKgs3gNkIEyDZ5AqQ22/PqdgFwlQAGcKIPIai0SdkcqvH1xaT1qQ9yuywzghVAHRFxUecL0E1G0gmAbZaSX8NmtsGPR7K8OLTluTuK6p3G7KxQGKuLibdm6fFQK9tWW1gVfW1YdRcgTXJe+ervNqCru7IeK2CeERzUDlI/iD13rrl1JFQXvn3d8RSRsRup8iOR/v1oOMnW561yZxQG2kk7GRPPqTP8ACtkWrw9t6FlY3QIMxdXyb9X0O35HnVdJqshvzH8f7/vnW8Gx0+ra22SmDuDsGBB2IKsCCCOhEVutR25qri3r1m1ha8Vnd1QuFNxshlmWCHhUyoAyUEQTvG8qkfdHtIW7eqBa6MUt6hRaKBj4T4OvvFZYZb0EEGROxoK6fslXS1d8LWa17wMiyRbCMsK6O7B2LrwmWwWGUyRy9up1JF+/2U9xUtlgllkRbKrcAlPFCAZq+WDlp3hhAFaq/wBu6Y2rqW7L201AIuadXm0jrxWbtq5zG/C1srBB5gACtc+u1OpRLTM91VZVQuAxUucVU3mEqpJgAtj+KDaDXJ7k6kFdRo71lSCstctW7oJQxt4loqYJIBUgSSBXm7U7fu6tnVkW7k7tbZrc6hEyLBA6GWUL0bIDpFeaz2ZDHxjiUJFxCSrKGU+FcL4sPCa6UUuMoDA8iDXt1Gus2FC2ys4W87cyXLT4tu9dte7ur4dxx5q6KVAB4Q1+ts3sEu3TIbZCbisYgHkCSJn88/XxFqxswnaY6SZMdJIAk+sD6CrS9BlLVTKsJeqZUGUvVM6xZVQtQZC9SfuF3wfRXghk224Y8x+n6jmv3FRLOrWM0H1LptSlxFuIQysAVI6g1lrkHsw79+Gf2W+3CeRPQnbP0BOzeR3611+sBWu7wdsLpNNc1Db4Lwj9THZF+7ECtgTXKvax3mRr1vRyxW2BduqhXMlpVIB22GR323HlU0QK9eN24XJ8QjK7da1dOZJJzV7ZhJB4t558ulWAZkKxW45IY+IAjgjZDkITccP261cB4mKs6XHJyY3QFdSPgPiCEEgwYHIdell5pQFslV52vp4qC2PiUXdlUqSPOJrDKl1slh5CvPDqLYuItsbsouiEUqY3M86yWi27rku+KNbbxrUjrFzZQygmAKohbe4mS7hEezcF23I+aLmyhhMhV8utFI3ZQGCwoa2fDuDcAmLkSUY8o6GgooXdkGQQBQ1l8WHQHG5wyjGNh0NW3CC4L4OUk++Q2bhciWVbxG+SgEYr16Del0w4zKFlk+/Q2nNwgmFvEbhl34V6+lZPhUBi6AgMxue8t4zwnxGlziw9Nh9DQGMAB2K8nZrwySPkbxTvsQR9hy2JpbVgAQt1M5Y+G3ioR89vFpudQQAB6URG5qHUuST4DBlOwyTBgXIaQQFHOattlWJK+GWbEKbYbT3SvyOV+JjsQZgHlQVSCSUxLMVGVo+E5G+LG2ZYyFI+p68xS8yyQcMjwKLgbT3YB4gpXiYoxJ6CB+brzRscZEqqXgbbTt4iqySTBGQ/w1Ulk4ZuqFHJ1F60WjhchOPeQpyYbnzoKsSvC2UDbC8guWyx6TbMhXAAljz5j5aovCIHiBAMibfvk8lY2llgVMggnrv6LSACFBCgFm/ZzkAATkPAHIqQTH/irF42xHhu85N4bG1cmNptAhcXH6m+XegadASFUITuzixcwYHmymxsgmSwyPSr/i2JDMxEZ+7eOSmVhNwAp6fyozBtmOUwFF9BkFB2i4kICuw6mGEx1rcmCCGAkpjcX9oteVxQ6wFBGTAn8DlQe/sXStdvKD4kA7LcKMyAfLKbEAz5867V3f0WCCuddw+ypIaPp9K6xpbWKit4uM9KUqqV5NdpQ6xXrqhFByLvn3eKMbqrIiHWPiTeR6kSSPuOtcy1OnNi5sZRuK23OR5HziY+kGvpPtnswXFO1ca7093/AA2Ns7I5lDHwP/Q/6kdRVwRxLsiaFq8VtmRijCCNiP7/AD6j7VnzrQ3/AGHptOyNdubm01kslwqltlZ3BCuTBaAOFwqzsWg7ee/2ljbNvxfFzW4p8NP2e2pLWGt3Agtr7ybXFtEYgHma05at6Oz9NbVW8S1dzW3cTxWNpWXJ1vARcRUcEBQHuDe3ckDhkPLe1+p1VzdmZmN1gC8KoPHcVWduG2AJxJgAV69F2Chg3bo3Fxcbc5LdQW28IkqcnwZ+EDdkxB3msz947WnONlrt021tpaLGbavbTwxcQn4TBbLFIuEscgrla0Gu7SuXjxnbg4QWK+7TBCciSzBdsmJO53oK6uybdxrZKkoxUlTKkgxIPlWEvWLKqF6DJlVMqxF6oWoMpeqF6xFqplQZM6oWrHlVuVBnt6hlYMpgjcf7jqK7h7M++66m2NPcPGuySd9huhPUgbg9R9K4PlXr7L7VbT3BcUkREwYO24IPmDuKmj6pcVGu8fdi3qlxuIjjoGUNHqJ5Vl7l96019gGR4igZR8wPJwPI9R0P2qQlayOK9rezAgHwncAzwP722fqG4o9AwqO6nsTXadi2DkyIey2UeZFm5sgPXGSa+h30qnpXg1PYqN0FSJHzwmrt5CUh1GICzavxJhiHj4Ty28451mZgYya25WWPjp4bG5BkC+eYYE/CvM12DtfuLZvKVe2jDyZQR+DUO7S9mJSTZe4nXEnxE9OF5IHopFSERGMFhjctqeNsz4iYzIm40vwn6bCfKgDc1UjM87DDHbmpRpchx5DmT9a9Wq7u63TzwFgTJawQrGfiBt3NgD6Ma1p1K5lXCrcPANn092BJBn4rhHpsfptUiMogksuBLQqsofTXsd8WI3dmUyDyBHpzyXXCmGI2lRbvjCW2zRWUEmYBEzy+1WNeA+ZSOSpfGAZyIZFdZZpAEHfr9BcJQBT4qKFBP/y22n4HwUm4SNwZI5/eoqsFBE3VVQDyF62SfgfBZfrByI5/eqWLQEBUA5sw07QBzzU6ddtjxCT0j622bPIKqySzMNOSu/N1OnX6giT06dRIc45I7MRAM2b2I/dvgvoApkjn9qIrObY+7ZmIJ3Nm6IgI2C7EEDEyY/lV1zdTmTHwhNQivCj4gHtwqlDLAkk7j61bcYkENlElRbvotwAfOoa3wjeWEk8vuLxKzjkAoULj/wC4tZH4GKDZFOwPlv8AUhcWK7jIRsNjqLOceQgKrD8Efm3RWAzKqYEbKDbusykeTWtlVl5bedWWkUngCkKpk6e4MgPmVrTe7Vk5gb8+R5VIe6mja9eyYlj1JAknqSBtNXB0buh2bgg2qXKK8HZWmxQCthW2ilKUClKUFrrIqJd6+763kYETIqX1h1FkMIoPnHt7shwTsfFt9Y3uJ0Ij5h/XzFaS3dkf3/cV2Pvp3bJ94gh13U/zB9D/AL9K5P2to8G8VQQjEhlPyN1U+W/8ftVweYvQ3TAEmBMCdhMTA6TA/FYiatyrQy5VaWrHlVMqDIWqmVY8qplQZC1UyrHlVMqDIWq3KrMqpNBflTKrBJqx7yj1+n9f/NQZZrDqrsL0k7c+Vemx2feuDKBbTqz8Ij77n+VSHsTucXIKWy5/XeBW2PVbXNtx128jSjY9ydZc0duzcQlWALkNsONixVh5QYNd27G7YTVWUvJsHEifwd+okc+tc+7B7iCQ96brDfjHAD6W+XPqZPrXRNFp8RFZHspSlBQrWJ9MD0rNSg1mo7GRugrQdq9ybN1SrIrA8wwBH4NTKqFaDjnaPsvCb2GuWvRTkm3TBpAH+GKjGo7r6zTTFtXWSzeAfCZieeVtjB/zV9DPpweleLUdkI3QVIR86PqQThdAVyceMPpnAX4SsfGRy2MGazs8iMjBELbvorLv+8UBOh57k8vKTXZ+0+5lq4CCikHmCAR+KhvaPsvVZNhrlr0Q8P8A22lR9gKnKRDIKCBmgXHdffW5P7t/DXkNwp/s1ZbUMeFVbHJm/Z7mLDc5obMhB1YSTvXt1fdLWaeIRbiiT7omyxnnNucXM+ZFau9q4IW+uLSN76eGwIELgVGLGBjseXptUiPSTn8TB2kHjUC6IEKwxAXccJjyPrXTO4nZUKGIqBdiaZr9xf3uI3C3CpK+gK7RMkfWu0d3dBgg2q4uN3aSBV9BStKUpSgUpSgUpSg8HaWiDqRFci74dgeEzPjNt9ro9Ojj1HX0+ldrYVoO3+yBcQ7UHzjq9IbTm23LmreY6H/Q/SvKxqYd4uwSjGyduZsMennbJ8oG3p/hqJXEJmRDLsQee3+orQxFqplVk0mguyplVk0pRdNUmmPU7DzP971RXk4opZjygEn7Ab1KLgDVpugbDiP8P962FnsJyQLzYk8raDO4emyLMDcb7x1ipd2H3Hut8CeCD8xh7x+5lU/iPSghlrsi64BuEWlPIN8R9BbG5P13qUdh9yrjEG3ax/8AsvjJunw2hGO07mCPI10nsL2f2rRyxljzZiWY9YyO8b8uVS/R9jog5CoIL2J7PEUh7k3HHzXIJH0EQv2Aqa6HsJEHIVtUsgVkoMVvTgVlilKBSlKBSlKBSlKBSlKChFY3sA9Ky0oNdqOyUboK02u7oWnkFQQehEipVVCKCHdidx7GmJNq2qZRIUQNpjbkOZ5VLNPZxEVlxqtApSlApSlApSlApSlAqy7bkVfSggnfLu2LqHaDzBHMEbgj71x/trQMCXiLlva6AIkdHA8o/p8pr6S1mmDAiuXd9e7rKfGtjiWZA+deq/09fqaDj+oQCDtxdP51iitv2p3ca4Q9llxI4UaVjzAMfwMRXh0vYOqDEYEbEBslx+szNVYwFY5mP5/iq2Fe4cbSFj9J/PQfetx2b3bDmBlfadxb2tgz81w89+g39KnHY3cC64HikIv/AA7MovTm/wATbz+kb7iiIBpe75ZouF7j/wDDs8TecM52T7wPWpr2H3FvOIIWyn6be7n/ABXSPLyG3nXR+xu5tqyoVUVQOgAAqR6fs9V5CoIl2F3FtWRwoBO5PMsfNmO7H1NSnS9lqg5V7lQCrqCxbYFX0pQKUpQKUpQKUpQKUpQKUpQKUpQKUpQKUpQKUpQKUpQKUpQKUpQKUpQKUpQUIrWdq9mi4pEVtKoVmg45213N1Fu6Tp0Rg5lg7FQp6sIBmRzHmPUmsnZ3s6a4QdQxuD9AGNr/ACTxf9RNdYfSKelXJpwOlBH+y+61u2AAoEeQre2NEq9K9AFVoKBarSlApSlApSlApSlApSlApSlApSlApSlApSlApSlApSlApSlApSlApSl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data:image/jpeg;base64,/9j/4AAQSkZJRgABAQAAAQABAAD/2wCEAAkGBwgHBgkIBwgKCgkLDSAPDQwMGRsUFRAWICklLSwdHyUrMjIsJDIxJyQrKz0xNDQsOTouLyU4ODgtPTQwMzABCgoKDQwNGg8PGjclHyQ3Nzc4NzQ3Nzc3NDU3NDQ3NDQ0NDQ0NzQ0NDQ1Nzg0ODQ0Nzc3LDQ0NzQ3Nzc3NDQ3LP/AABEIAE0ATAMBIgACEQEDEQH/xAAbAAADAAMBAQAAAAAAAAAAAAAFBgcAAwQCCP/EADcQAAEDAgQDBgQFAwUAAAAAAAECAwQFEQAGEiExQVETFCJhcYEHFTKRI0JSobEWJMEzRGKSsv/EABkBAQEAAwEAAAAAAAAAAAAAAAMEAQIFAP/EACgRAAICAQMDAwQDAAAAAAAAAAECAAMRBBIhEzFBscHwFDJhcSJRUv/aAAwDAQACEQMRAD8AuOMxmEDNuZozsFx155SaRcobbaNnKiocQk8m+RPP047ohc4E1ZgBD07NDQDopaESUsmz0txQbjNHoV8z5C+Eyp59jBRS5WZUk8C3TEBpH/dVz9rYUMwu1OrUqPV31sfL0O9i1DjH8OJbgFAcCcbqzAFYj0OfS4zTXe090caaFkNvJ5+VxvfHQTTouMwDYx7Qs/mxbUNqaul1QxHlFLTzk1zxkdLHljexnDsAy6/Hr8MPp1MuNvd4QtPM2Xe9sLEh1tzI8OOHWu3YqCyWtSdWlQ4242vzwT76yrLEuO4+lMmiLSuIpkjxpdGggEdFG5whrX+vM13GPVEziuWoJhzI1V2/0FDu8m3kD4VexGGylVaHVULMVw9o0dLrLg0uNHopJ3GIHQaTHnUasTZJU2YaWzHdvoAWpRHE8evXpg5Q803nNRqnPSJLHgiVhF7gfodvYrQfPhx88BbpVOdvj5895utp8y3YzAqh1b5gHY8hKWp8e3btA3FjwWk80q5H1HLBXEBBBwZQDmLecJqewFOU8WWXWy7NeGxbjJ+q3mr6R6nEtajSM3y5NQWYjLASY8OM66lvsE28JSOdufU+mDfxFqZ7lUFJVZc2Z3Ucj2LPEehXfCW9TKP/AEwif8zQuqKd0qgm1wnr19+GOnp69qZ8mS2NkwlDiVfKLherNPCqXMBYks60LS+LHYWJ3B3vywKp7VUrDppNHbkKZdc191QSUJvzWeluZwx5ZybUM1OMyZLRgU1KRqct4pChtqSD1HP+cV6iUWn0OII1NjpaR+Y8VLPUnnj1uoWv8tPLWW/UnSPhEo01JVU9M+11AJu0PLr74Ta5lCvUAlUqEtbA/wBxHu4j3tuPcY+g5EliM0t2Q8202hOpa3CEhI6knhgY3meiSI0p6LUo0lEZrtXQyoLIR1FuIPI8MTJrbAeeYppU9pCna+qTQJdPfQpT8iQh0vA+EpRfw6eA43288eagaH8gp4gh/wCa6v7vXfRax4cuNv3w+5yZpMiKuTLy05DkImNx3llQQUJdtZzwXChc29cDGcsIi5mi0pUSOkyYrkhgOgqUpTawNBJPNG/2w41dQGcGH0mnjIlddcaQ1crn0pBcYtxfi/nZPW2yh6euLJHfbksNvsqC23EhSVDgQcTihsrgZilZYngdv3xE2C6AGy9G/MnwgA6bWI53w15dktQWJdOkOpR3OUppvWQLtmyk/YKt7YltcWksoiqCvBk2qlKk5jZy3GYlRG35Edb+h1R1qUtRUTYAmw6mw88estUmgUeuUtjMKH3ZFQKhDVISG2O0SbaFC5Oq+wvztgyofKv6Sl7AU+quUx9Y/SsqQB99JwbzFl+HWku06eylLTkhSG3k2C2StOoLT0IWn98Zs1DjKA4Ewta9zMkV6rorNGpqhDjN1HtWStsFZadbSogC9gRtfgMaMrT5taYRErT7yapBmuRZrbZKEruhRBsORFiMLkz5xFpEVVXZW9VKHXm1lbKSpUpo2utIFybo4+YVh1XQl/1xDzDCJEd+KW5aeGpQ+hRB8iocOeJosVvh8iLNcXTJ0V1yfCafivTXUq/uEhekpKzsu40qty2wCyoI1RqlPo9aS7HbapUmkpc5TNKrFNxwICSQOZ39XlrLFZRMroYkwosWoyw82qyluNCyQoDgBqCfO1+ePFUyMpUeWuGtuVJeqHzBtMlSmgy7w8CkbjYb8b49PRYnxa/EolTy/VZ7dUp8imLmUubwcSpgpUEL+438vsarVQExnI+ZIKXpZbk6HUxEqeUG3EELNk3OxAv64CGtVnJpUvMOVkGGfwu8JWXG0pUR4QdwkE24hNzbG6tfEnvNM0USKuOnRd0DYoF7bkbJF9ttz5Y3qQ2NtES2pq06h5H4MO58nRYlcy7WESoraoD6w+XF2V2a0i6NIuongbW2tva+FL4jVQfP25MBw9jLiofB3F73F7egGEiXIemOFx5RWs7DyvyGKBXMszKrLaTFQXEwYzcVSh+oJCj/AOsdFKEoYEmRFy4jLmthpliuwZELvbUhAqDLQUUHUmwUUkbgpsFe+J3IzvVH4wZKGFjtQ8XHgXFlY4Kvw25YtWYqe/Miofgae/xF9rH17JWeaFeSht++I3VaLToFUZqbzEpVAfcOttvZyO5zZX0sdvTh5lpum33DJm1m4dpzqzRmdAZqEmZJUy8r8NavClRTyBFuGG2gfFFQKGqqgK5ajZJ+/D76fXABVYVm3sKLHp3YvyXkpFlXajMo38Atttck88A63RV059ju61yI0vUYqikpWsA2+nz5dfLFJrrf+LjBhbmHIMv1KrtOqyf7OSkuWuWl+FY9j/I2x5rtdg0SP2ktzxkXQ0m2pVufkPM2GPnpiVNpb6U/iNqbN+zcBFvbiPa2OqU/Vq9MZjlt1x54hKG1E3cI6k8f8YD6Ibs54idY47czr+I2dJNfgSI4Notx4R9PEcOvqfYDHVkpLUNgy2K7FZfeTokQnWVu3bvsTYH+CBzwCqsB7L6Yk2osxZcVxy+gHWhYSoBSFcLEYKVumUhBS9Q5LzckrSE08grUSrcFtY4j/O18ZKJ1gq9se8dXP0rA/wCh6GEG4lOqeaorUeNGZai3kzpEYnsltpsbgH6ehHU4reV460UvvEhGl+Y6qS4k8U6uA9k2HthKyll54uLhSVFyS6pL1Yf46QN0RweZ5q8tuYxTQLCw4YDU2Zwoh1r5mYXcwUFUgvSqe004t5OmVDe2alp6H9Kuivv5MWMxMrFTkRCMyMNUeZSJMt7LbKnkOJCZMF7wzYybglI/UDa1xe4wOjVhT2a6xOd7ZuU7EeFPbk+FTbpHhSL8Da9vP1xaqlSYVTSnvbIUtH0OpJStHoobjC5X6AtmE689JZnsNp1dlUWkuk+WoFJ+98WpqA33DmCayO0nYegRarlONOcQtUMDvyleIIKjcBR522v0xwV2PKhw25Mie4qQ1UVpbZXbwfm1pN7kHbljfJqeX2nShzKsckHfsnVoH23wdymin1iWlmnUamwVW2deQqQoW6XIxSTtG4j0hYzxOLMDy8603ulOo5lOKaCxII7BEN0kaiVnZaSd/Xrg3lHLTjegU54yJSUdm7V1j8KOn9EcH6j/AMuA/bDqzllhYT8zkvTgncNLshkHyQmw+98G0IShIQhISkCwA2Axz3tXOVlalthQ9icznpsCPTYiI0VGlCdyTuVE8STzJx1YzGYnJzMz/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4" name="Rectangle 13"/>
          <p:cNvSpPr/>
          <p:nvPr/>
        </p:nvSpPr>
        <p:spPr>
          <a:xfrm>
            <a:off x="12496800" y="5181600"/>
            <a:ext cx="9906000" cy="6863417"/>
          </a:xfrm>
          <a:prstGeom prst="rect">
            <a:avLst/>
          </a:prstGeom>
        </p:spPr>
        <p:txBody>
          <a:bodyPr wrap="square">
            <a:spAutoFit/>
          </a:bodyPr>
          <a:lstStyle/>
          <a:p>
            <a:pPr marL="742950" indent="-742950" algn="l"/>
            <a:r>
              <a:rPr lang="en-US" sz="4400" b="1" dirty="0" smtClean="0"/>
              <a:t>Features: </a:t>
            </a:r>
            <a:r>
              <a:rPr lang="en-US" sz="4400" dirty="0" smtClean="0"/>
              <a:t> </a:t>
            </a:r>
          </a:p>
          <a:p>
            <a:pPr marL="742950" indent="-742950" algn="l"/>
            <a:endParaRPr lang="en-US" sz="1100" dirty="0" smtClean="0"/>
          </a:p>
          <a:p>
            <a:pPr marL="514350" indent="-514350" algn="l">
              <a:buFont typeface="+mj-lt"/>
              <a:buAutoNum type="arabicPeriod"/>
            </a:pPr>
            <a:r>
              <a:rPr lang="en-US" sz="3200" dirty="0" err="1" smtClean="0">
                <a:solidFill>
                  <a:schemeClr val="tx1"/>
                </a:solidFill>
              </a:rPr>
              <a:t>LabVIEW</a:t>
            </a:r>
            <a:r>
              <a:rPr lang="en-US" sz="3200" dirty="0" smtClean="0">
                <a:solidFill>
                  <a:schemeClr val="tx1"/>
                </a:solidFill>
              </a:rPr>
              <a:t> Home Bundle for Window PC only</a:t>
            </a:r>
            <a:endParaRPr lang="en-US" sz="3200" dirty="0">
              <a:solidFill>
                <a:schemeClr val="tx1"/>
              </a:solidFill>
            </a:endParaRPr>
          </a:p>
          <a:p>
            <a:pPr marL="514350" indent="-514350" algn="l">
              <a:buFont typeface="+mj-lt"/>
              <a:buAutoNum type="arabicPeriod"/>
            </a:pPr>
            <a:r>
              <a:rPr lang="en-US" sz="3200" dirty="0" smtClean="0">
                <a:solidFill>
                  <a:schemeClr val="tx1"/>
                </a:solidFill>
              </a:rPr>
              <a:t>chipKIT WF32 microcontroller board</a:t>
            </a:r>
          </a:p>
          <a:p>
            <a:pPr marL="514350" indent="-514350" algn="l">
              <a:buFont typeface="+mj-lt"/>
              <a:buAutoNum type="arabicPeriod"/>
            </a:pPr>
            <a:r>
              <a:rPr lang="en-US" sz="3200" dirty="0" smtClean="0">
                <a:solidFill>
                  <a:schemeClr val="tx1"/>
                </a:solidFill>
              </a:rPr>
              <a:t>Handy project box w/ sticker sheet</a:t>
            </a:r>
          </a:p>
          <a:p>
            <a:pPr marL="514350" indent="-514350" algn="l">
              <a:buFont typeface="+mj-lt"/>
              <a:buAutoNum type="arabicPeriod"/>
            </a:pPr>
            <a:endParaRPr lang="en-US" sz="1050" dirty="0" smtClean="0"/>
          </a:p>
          <a:p>
            <a:pPr marL="514350" indent="-514350" algn="l">
              <a:buFont typeface="+mj-lt"/>
              <a:buAutoNum type="arabicPeriod"/>
            </a:pPr>
            <a:endParaRPr lang="en-US" sz="1050" dirty="0" smtClean="0"/>
          </a:p>
          <a:p>
            <a:pPr marL="514350" indent="-514350" algn="l"/>
            <a:r>
              <a:rPr lang="en-US" sz="4400" b="1" dirty="0" smtClean="0"/>
              <a:t>chipKIT WF 32:</a:t>
            </a:r>
          </a:p>
          <a:p>
            <a:pPr marL="514350" indent="-514350" algn="l">
              <a:buFont typeface="+mj-lt"/>
              <a:buAutoNum type="arabicPeriod"/>
            </a:pPr>
            <a:r>
              <a:rPr lang="en-US" sz="2800" dirty="0" smtClean="0"/>
              <a:t>Microchip® PIC32MX695F512L microcontroller (80 </a:t>
            </a:r>
            <a:r>
              <a:rPr lang="en-US" sz="2800" dirty="0" err="1" smtClean="0"/>
              <a:t>Mhz</a:t>
            </a:r>
            <a:r>
              <a:rPr lang="en-US" sz="2800" dirty="0" smtClean="0"/>
              <a:t> 32-bit MIPS, 512K Flash, 128K SRAM)</a:t>
            </a:r>
          </a:p>
          <a:p>
            <a:pPr marL="514350" indent="-514350" algn="l">
              <a:buFont typeface="+mj-lt"/>
              <a:buAutoNum type="arabicPeriod"/>
            </a:pPr>
            <a:r>
              <a:rPr lang="en-US" sz="2800" dirty="0" smtClean="0"/>
              <a:t>Microchip MRF24WG0MA </a:t>
            </a:r>
            <a:r>
              <a:rPr lang="en-US" sz="2800" dirty="0" err="1" smtClean="0"/>
              <a:t>WiFi</a:t>
            </a:r>
            <a:r>
              <a:rPr lang="en-US" sz="2800" dirty="0" smtClean="0"/>
              <a:t> module</a:t>
            </a:r>
          </a:p>
          <a:p>
            <a:pPr marL="514350" indent="-514350" algn="l">
              <a:buFont typeface="+mj-lt"/>
              <a:buAutoNum type="arabicPeriod"/>
            </a:pPr>
            <a:r>
              <a:rPr lang="en-US" sz="2800" dirty="0" smtClean="0"/>
              <a:t>Micro SD card connector</a:t>
            </a:r>
          </a:p>
          <a:p>
            <a:pPr marL="514350" indent="-514350" algn="l">
              <a:buFont typeface="+mj-lt"/>
              <a:buAutoNum type="arabicPeriod"/>
            </a:pPr>
            <a:r>
              <a:rPr lang="en-US" sz="2800" dirty="0" smtClean="0"/>
              <a:t>USB 2.0 OTG controller with A and micro-AB connectors</a:t>
            </a:r>
          </a:p>
          <a:p>
            <a:pPr marL="514350" indent="-514350" algn="l">
              <a:buFont typeface="+mj-lt"/>
              <a:buAutoNum type="arabicPeriod"/>
            </a:pPr>
            <a:r>
              <a:rPr lang="en-US" sz="2800" dirty="0" smtClean="0"/>
              <a:t>43 available I/O pins</a:t>
            </a:r>
          </a:p>
          <a:p>
            <a:pPr marL="514350" indent="-514350" algn="l">
              <a:buFont typeface="+mj-lt"/>
              <a:buAutoNum type="arabicPeriod"/>
            </a:pPr>
            <a:r>
              <a:rPr lang="en-US" sz="2800" dirty="0" smtClean="0"/>
              <a:t>12 analog inputs</a:t>
            </a:r>
          </a:p>
          <a:p>
            <a:pPr marL="514350" indent="-514350" algn="l">
              <a:buFont typeface="+mj-lt"/>
              <a:buAutoNum type="arabicPeriod"/>
            </a:pPr>
            <a:r>
              <a:rPr lang="en-US" sz="2800" dirty="0" smtClean="0"/>
              <a:t>3.3V operating voltage</a:t>
            </a:r>
          </a:p>
        </p:txBody>
      </p:sp>
      <p:sp>
        <p:nvSpPr>
          <p:cNvPr id="5" name="AutoShape 10" descr="C:\Users\awong\AppData\Local\Temp\notes142542\~b514198.TMP"/>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 name="Rectangle 16"/>
          <p:cNvSpPr/>
          <p:nvPr/>
        </p:nvSpPr>
        <p:spPr>
          <a:xfrm>
            <a:off x="12000281" y="6380947"/>
            <a:ext cx="383438" cy="954107"/>
          </a:xfrm>
          <a:prstGeom prst="rect">
            <a:avLst/>
          </a:prstGeom>
        </p:spPr>
        <p:txBody>
          <a:bodyPr wrap="none">
            <a:spAutoFit/>
          </a:bodyPr>
          <a:lstStyle/>
          <a:p>
            <a:r>
              <a:rPr lang="en-US" dirty="0" smtClean="0"/>
              <a:t> </a:t>
            </a:r>
            <a:endParaRPr lang="en-US" dirty="0"/>
          </a:p>
        </p:txBody>
      </p:sp>
      <p:pic>
        <p:nvPicPr>
          <p:cNvPr id="11" name="Picture 2" descr="http://www.digilentinc.com/Data/Products/LABVIEW-PCK/PhysicalComputingKit-contents-300.png"/>
          <p:cNvPicPr>
            <a:picLocks noChangeAspect="1" noChangeArrowheads="1"/>
          </p:cNvPicPr>
          <p:nvPr/>
        </p:nvPicPr>
        <p:blipFill>
          <a:blip r:embed="rId7" cstate="print"/>
          <a:srcRect/>
          <a:stretch>
            <a:fillRect/>
          </a:stretch>
        </p:blipFill>
        <p:spPr bwMode="auto">
          <a:xfrm>
            <a:off x="16002000" y="2209800"/>
            <a:ext cx="5607167" cy="3962400"/>
          </a:xfrm>
          <a:prstGeom prst="rect">
            <a:avLst/>
          </a:prstGeom>
          <a:noFill/>
        </p:spPr>
      </p:pic>
      <p:sp>
        <p:nvSpPr>
          <p:cNvPr id="12" name="Rectangle 11"/>
          <p:cNvSpPr/>
          <p:nvPr/>
        </p:nvSpPr>
        <p:spPr>
          <a:xfrm>
            <a:off x="533400" y="381000"/>
            <a:ext cx="11554766" cy="954107"/>
          </a:xfrm>
          <a:prstGeom prst="rect">
            <a:avLst/>
          </a:prstGeom>
        </p:spPr>
        <p:txBody>
          <a:bodyPr wrap="none">
            <a:spAutoFit/>
          </a:bodyPr>
          <a:lstStyle/>
          <a:p>
            <a:r>
              <a:rPr lang="en-US" b="1" dirty="0" err="1" smtClean="0"/>
              <a:t>LabVIEW</a:t>
            </a:r>
            <a:r>
              <a:rPr lang="en-US" b="1" dirty="0" smtClean="0"/>
              <a:t> Physical Computing Kit</a:t>
            </a:r>
            <a:endParaRPr lang="en-US" dirty="0"/>
          </a:p>
        </p:txBody>
      </p:sp>
      <p:sp>
        <p:nvSpPr>
          <p:cNvPr id="16" name="Rectangle 15"/>
          <p:cNvSpPr/>
          <p:nvPr/>
        </p:nvSpPr>
        <p:spPr>
          <a:xfrm>
            <a:off x="457200" y="1295400"/>
            <a:ext cx="17602200" cy="646331"/>
          </a:xfrm>
          <a:prstGeom prst="rect">
            <a:avLst/>
          </a:prstGeom>
        </p:spPr>
        <p:txBody>
          <a:bodyPr wrap="square">
            <a:spAutoFit/>
          </a:bodyPr>
          <a:lstStyle/>
          <a:p>
            <a:pPr algn="l"/>
            <a:r>
              <a:rPr lang="en-US" sz="3600" dirty="0" smtClean="0"/>
              <a:t> Everything you need to bring </a:t>
            </a:r>
            <a:r>
              <a:rPr lang="en-US" sz="3600" dirty="0" err="1" smtClean="0"/>
              <a:t>LabVIEW</a:t>
            </a:r>
            <a:r>
              <a:rPr lang="en-US" sz="3600" dirty="0" smtClean="0"/>
              <a:t> to the outside World</a:t>
            </a:r>
            <a:endParaRPr lang="en-US" sz="3600" dirty="0"/>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PT Sans"/>
        <a:ea typeface="PT Sans"/>
        <a:cs typeface="PT Sans"/>
      </a:majorFont>
      <a:minorFont>
        <a:latin typeface="PT Sans"/>
        <a:ea typeface="PT Sans"/>
        <a:cs typeface="P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1"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PT Sans"/>
        <a:ea typeface="PT Sans"/>
        <a:cs typeface="PT Sans"/>
      </a:majorFont>
      <a:minorFont>
        <a:latin typeface="PT Sans"/>
        <a:ea typeface="PT Sans"/>
        <a:cs typeface="PT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4000" b="0" i="0" u="none" strike="noStrike" cap="none" spc="0" normalizeH="0" baseline="0">
            <a:ln>
              <a:noFill/>
            </a:ln>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1" hangingPunct="0">
          <a:lnSpc>
            <a:spcPct val="100000"/>
          </a:lnSpc>
          <a:spcBef>
            <a:spcPts val="0"/>
          </a:spcBef>
          <a:spcAft>
            <a:spcPts val="0"/>
          </a:spcAft>
          <a:buClrTx/>
          <a:buSzTx/>
          <a:buFontTx/>
          <a:buNone/>
          <a:tabLst/>
          <a:defRPr kumimoji="0" sz="5600" b="0" i="0" u="none" strike="noStrike" cap="none" spc="0" normalizeH="0" baseline="0">
            <a:ln>
              <a:noFill/>
            </a:ln>
            <a:solidFill>
              <a:srgbClr val="000000"/>
            </a:solidFill>
            <a:effectLst/>
            <a:uFillTx/>
            <a:latin typeface="Gill Sans"/>
            <a:ea typeface="Gill Sans"/>
            <a:cs typeface="Gill San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1372</TotalTime>
  <Words>215</Words>
  <Application>Microsoft Office PowerPoint</Application>
  <PresentationFormat>Custom</PresentationFormat>
  <Paragraphs>47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White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Larissa Swanland</dc:creator>
  <cp:lastModifiedBy>Alex Wong</cp:lastModifiedBy>
  <cp:revision>100</cp:revision>
  <dcterms:modified xsi:type="dcterms:W3CDTF">2015-06-22T17:40:15Z</dcterms:modified>
</cp:coreProperties>
</file>